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4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7.xml" ContentType="application/vnd.openxmlformats-officedocument.them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705" r:id="rId7"/>
    <p:sldMasterId id="2147483734" r:id="rId8"/>
    <p:sldMasterId id="2147483782" r:id="rId9"/>
    <p:sldMasterId id="2147483844" r:id="rId10"/>
    <p:sldMasterId id="2147483854" r:id="rId11"/>
    <p:sldMasterId id="2147483990" r:id="rId12"/>
    <p:sldMasterId id="2147484204" r:id="rId13"/>
    <p:sldMasterId id="2147485324" r:id="rId14"/>
  </p:sldMasterIdLst>
  <p:notesMasterIdLst>
    <p:notesMasterId r:id="rId22"/>
  </p:notesMasterIdLst>
  <p:handoutMasterIdLst>
    <p:handoutMasterId r:id="rId23"/>
  </p:handoutMasterIdLst>
  <p:sldIdLst>
    <p:sldId id="4623" r:id="rId15"/>
    <p:sldId id="4765" r:id="rId16"/>
    <p:sldId id="4766" r:id="rId17"/>
    <p:sldId id="4767" r:id="rId18"/>
    <p:sldId id="4768" r:id="rId19"/>
    <p:sldId id="4769" r:id="rId20"/>
    <p:sldId id="4624" r:id="rId21"/>
  </p:sldIdLst>
  <p:sldSz cx="9144000" cy="5143500" type="screen16x9"/>
  <p:notesSz cx="6797675" cy="9872663"/>
  <p:defaultTextStyle>
    <a:defPPr>
      <a:defRPr lang="ru-RU"/>
    </a:defPPr>
    <a:lvl1pPr marL="0" algn="l" defTabSz="10241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2069" algn="l" defTabSz="10241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24139" algn="l" defTabSz="10241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36209" algn="l" defTabSz="10241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48279" algn="l" defTabSz="10241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60348" algn="l" defTabSz="10241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72417" algn="l" defTabSz="10241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84486" algn="l" defTabSz="10241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96556" algn="l" defTabSz="10241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A8E5295D-F174-4536-89E1-FCAF0D277148}">
          <p14:sldIdLst/>
        </p14:section>
        <p14:section name="Раздел без заголовка" id="{5ED2BBCA-C33F-47C7-867B-DA4930B238A1}">
          <p14:sldIdLst>
            <p14:sldId id="4623"/>
            <p14:sldId id="4765"/>
            <p14:sldId id="4766"/>
            <p14:sldId id="4767"/>
            <p14:sldId id="4768"/>
            <p14:sldId id="4769"/>
            <p14:sldId id="462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245" userDrawn="1">
          <p15:clr>
            <a:srgbClr val="A4A3A4"/>
          </p15:clr>
        </p15:guide>
        <p15:guide id="3" orient="horz" pos="1711" userDrawn="1">
          <p15:clr>
            <a:srgbClr val="A4A3A4"/>
          </p15:clr>
        </p15:guide>
        <p15:guide id="4" orient="horz" pos="1665" userDrawn="1">
          <p15:clr>
            <a:srgbClr val="A4A3A4"/>
          </p15:clr>
        </p15:guide>
        <p15:guide id="5" pos="2880" userDrawn="1">
          <p15:clr>
            <a:srgbClr val="A4A3A4"/>
          </p15:clr>
        </p15:guide>
        <p15:guide id="6" orient="horz" pos="1121" userDrawn="1">
          <p15:clr>
            <a:srgbClr val="A4A3A4"/>
          </p15:clr>
        </p15:guide>
        <p15:guide id="7" orient="horz" pos="13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1" userDrawn="1">
          <p15:clr>
            <a:srgbClr val="A4A3A4"/>
          </p15:clr>
        </p15:guide>
        <p15:guide id="2" pos="2142" userDrawn="1">
          <p15:clr>
            <a:srgbClr val="A4A3A4"/>
          </p15:clr>
        </p15:guide>
        <p15:guide id="3" orient="horz" pos="311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lkimbayeva, Assel" initials="SA" lastIdx="2" clrIdx="0"/>
  <p:cmAuthor id="2" name="Бекбатырова А.Т." initials="БА" lastIdx="2" clrIdx="1">
    <p:extLst>
      <p:ext uri="{19B8F6BF-5375-455C-9EA6-DF929625EA0E}">
        <p15:presenceInfo xmlns:p15="http://schemas.microsoft.com/office/powerpoint/2012/main" userId="S-1-5-21-3023701271-3195250361-758209220-5579" providerId="AD"/>
      </p:ext>
    </p:extLst>
  </p:cmAuthor>
  <p:cmAuthor id="3" name="Искакова Алия" initials="ИА" lastIdx="1" clrIdx="2">
    <p:extLst>
      <p:ext uri="{19B8F6BF-5375-455C-9EA6-DF929625EA0E}">
        <p15:presenceInfo xmlns:p15="http://schemas.microsoft.com/office/powerpoint/2012/main" userId="S-1-5-21-1952021247-556522819-467994878-40839" providerId="AD"/>
      </p:ext>
    </p:extLst>
  </p:cmAuthor>
  <p:cmAuthor id="4" name="Медведева Евгения" initials="МЕ" lastIdx="1" clrIdx="3">
    <p:extLst>
      <p:ext uri="{19B8F6BF-5375-455C-9EA6-DF929625EA0E}">
        <p15:presenceInfo xmlns:p15="http://schemas.microsoft.com/office/powerpoint/2012/main" userId="S-1-5-21-1952021247-556522819-467994878-76519" providerId="AD"/>
      </p:ext>
    </p:extLst>
  </p:cmAuthor>
  <p:cmAuthor id="5" name="Искакова Алия" initials="ИА [2]" lastIdx="1" clrIdx="4">
    <p:extLst>
      <p:ext uri="{19B8F6BF-5375-455C-9EA6-DF929625EA0E}">
        <p15:presenceInfo xmlns:p15="http://schemas.microsoft.com/office/powerpoint/2012/main" userId="Искакова Алия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2C50"/>
    <a:srgbClr val="755B61"/>
    <a:srgbClr val="3333CC"/>
    <a:srgbClr val="003366"/>
    <a:srgbClr val="FFFFFF"/>
    <a:srgbClr val="CBD3EC"/>
    <a:srgbClr val="BBB177"/>
    <a:srgbClr val="BBB487"/>
    <a:srgbClr val="E7EAF6"/>
    <a:srgbClr val="F5C3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5BE263C-DBD7-4A20-BB59-AAB30ACAA65A}" styleName="Средний стиль 3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12" autoAdjust="0"/>
    <p:restoredTop sz="94640" autoAdjust="0"/>
  </p:normalViewPr>
  <p:slideViewPr>
    <p:cSldViewPr>
      <p:cViewPr varScale="1">
        <p:scale>
          <a:sx n="146" d="100"/>
          <a:sy n="146" d="100"/>
        </p:scale>
        <p:origin x="114" y="120"/>
      </p:cViewPr>
      <p:guideLst>
        <p:guide orient="horz" pos="1620"/>
        <p:guide pos="2245"/>
        <p:guide orient="horz" pos="1711"/>
        <p:guide orient="horz" pos="1665"/>
        <p:guide pos="2880"/>
        <p:guide orient="horz" pos="1121"/>
        <p:guide orient="horz" pos="1302"/>
      </p:guideLst>
    </p:cSldViewPr>
  </p:slideViewPr>
  <p:outlineViewPr>
    <p:cViewPr>
      <p:scale>
        <a:sx n="100" d="100"/>
        <a:sy n="100" d="100"/>
      </p:scale>
      <p:origin x="0" y="-2342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3202" y="48"/>
      </p:cViewPr>
      <p:guideLst>
        <p:guide orient="horz" pos="3111"/>
        <p:guide pos="2142"/>
        <p:guide orient="horz" pos="311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2.xml"/><Relationship Id="rId13" Type="http://schemas.openxmlformats.org/officeDocument/2006/relationships/slideMaster" Target="slideMasters/slideMaster7.xml"/><Relationship Id="rId18" Type="http://schemas.openxmlformats.org/officeDocument/2006/relationships/slide" Target="slides/slide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7.xml"/><Relationship Id="rId7" Type="http://schemas.openxmlformats.org/officeDocument/2006/relationships/slideMaster" Target="slideMasters/slideMaster1.xml"/><Relationship Id="rId12" Type="http://schemas.openxmlformats.org/officeDocument/2006/relationships/slideMaster" Target="slideMasters/slideMaster6.xml"/><Relationship Id="rId17" Type="http://schemas.openxmlformats.org/officeDocument/2006/relationships/slide" Target="slides/slide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Master" Target="slideMasters/slideMaster5.xml"/><Relationship Id="rId24" Type="http://schemas.openxmlformats.org/officeDocument/2006/relationships/commentAuthors" Target="commentAuthors.xml"/><Relationship Id="rId5" Type="http://schemas.openxmlformats.org/officeDocument/2006/relationships/customXml" Target="../customXml/item5.xml"/><Relationship Id="rId15" Type="http://schemas.openxmlformats.org/officeDocument/2006/relationships/slide" Target="slides/slide1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Master" Target="slideMasters/slideMaster4.xml"/><Relationship Id="rId19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3.xml"/><Relationship Id="rId14" Type="http://schemas.openxmlformats.org/officeDocument/2006/relationships/slideMaster" Target="slideMasters/slideMaster8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8" y="0"/>
            <a:ext cx="2945659" cy="493634"/>
          </a:xfrm>
          <a:prstGeom prst="rect">
            <a:avLst/>
          </a:prstGeom>
        </p:spPr>
        <p:txBody>
          <a:bodyPr vert="horz" lIns="91136" tIns="45567" rIns="91136" bIns="45567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51" y="0"/>
            <a:ext cx="2945659" cy="493634"/>
          </a:xfrm>
          <a:prstGeom prst="rect">
            <a:avLst/>
          </a:prstGeom>
        </p:spPr>
        <p:txBody>
          <a:bodyPr vert="horz" lIns="91136" tIns="45567" rIns="91136" bIns="45567" rtlCol="0"/>
          <a:lstStyle>
            <a:lvl1pPr algn="r">
              <a:defRPr sz="1200"/>
            </a:lvl1pPr>
          </a:lstStyle>
          <a:p>
            <a:fld id="{8D724790-8D0D-4DD2-BE3F-107CBF0FB9C3}" type="datetimeFigureOut">
              <a:rPr lang="ru-RU" smtClean="0"/>
              <a:t>17.11.2022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8" y="9377321"/>
            <a:ext cx="2945659" cy="493634"/>
          </a:xfrm>
          <a:prstGeom prst="rect">
            <a:avLst/>
          </a:prstGeom>
        </p:spPr>
        <p:txBody>
          <a:bodyPr vert="horz" lIns="91136" tIns="45567" rIns="91136" bIns="45567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51" y="9377321"/>
            <a:ext cx="2945659" cy="493634"/>
          </a:xfrm>
          <a:prstGeom prst="rect">
            <a:avLst/>
          </a:prstGeom>
        </p:spPr>
        <p:txBody>
          <a:bodyPr vert="horz" lIns="91136" tIns="45567" rIns="91136" bIns="45567" rtlCol="0" anchor="b"/>
          <a:lstStyle>
            <a:lvl1pPr algn="r">
              <a:defRPr sz="1200"/>
            </a:lvl1pPr>
          </a:lstStyle>
          <a:p>
            <a:fld id="{8203BF72-F7E5-48AA-9C4A-9C4D2040D3E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04446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8" y="0"/>
            <a:ext cx="2945659" cy="493634"/>
          </a:xfrm>
          <a:prstGeom prst="rect">
            <a:avLst/>
          </a:prstGeom>
        </p:spPr>
        <p:txBody>
          <a:bodyPr vert="horz" lIns="91136" tIns="45567" rIns="91136" bIns="45567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51" y="0"/>
            <a:ext cx="2945659" cy="493634"/>
          </a:xfrm>
          <a:prstGeom prst="rect">
            <a:avLst/>
          </a:prstGeom>
        </p:spPr>
        <p:txBody>
          <a:bodyPr vert="horz" lIns="91136" tIns="45567" rIns="91136" bIns="45567" rtlCol="0"/>
          <a:lstStyle>
            <a:lvl1pPr algn="r">
              <a:defRPr sz="1200"/>
            </a:lvl1pPr>
          </a:lstStyle>
          <a:p>
            <a:fld id="{CD12ED33-C993-46A8-A8FA-5AD3105C2206}" type="datetimeFigureOut">
              <a:rPr lang="ru-RU" smtClean="0"/>
              <a:t>17.11.2022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6363" y="739775"/>
            <a:ext cx="6584950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36" tIns="45567" rIns="91136" bIns="45567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89521"/>
            <a:ext cx="5438140" cy="4442699"/>
          </a:xfrm>
          <a:prstGeom prst="rect">
            <a:avLst/>
          </a:prstGeom>
        </p:spPr>
        <p:txBody>
          <a:bodyPr vert="horz" lIns="91136" tIns="45567" rIns="91136" bIns="45567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8" y="9377321"/>
            <a:ext cx="2945659" cy="493634"/>
          </a:xfrm>
          <a:prstGeom prst="rect">
            <a:avLst/>
          </a:prstGeom>
        </p:spPr>
        <p:txBody>
          <a:bodyPr vert="horz" lIns="91136" tIns="45567" rIns="91136" bIns="45567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51" y="9377321"/>
            <a:ext cx="2945659" cy="493634"/>
          </a:xfrm>
          <a:prstGeom prst="rect">
            <a:avLst/>
          </a:prstGeom>
        </p:spPr>
        <p:txBody>
          <a:bodyPr vert="horz" lIns="91136" tIns="45567" rIns="91136" bIns="45567" rtlCol="0" anchor="b"/>
          <a:lstStyle>
            <a:lvl1pPr algn="r">
              <a:defRPr sz="1200"/>
            </a:lvl1pPr>
          </a:lstStyle>
          <a:p>
            <a:fld id="{1D92896B-0735-41B6-B368-F7FC222F6D6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8462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6800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84005" algn="l" defTabSz="76800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68008" algn="l" defTabSz="76800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52012" algn="l" defTabSz="76800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536017" algn="l" defTabSz="76800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920021" algn="l" defTabSz="76800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304026" algn="l" defTabSz="76800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688030" algn="l" defTabSz="76800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3072033" algn="l" defTabSz="76800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9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5.e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6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0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10.bin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1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11.bin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12.bin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7" Type="http://schemas.openxmlformats.org/officeDocument/2006/relationships/image" Target="../media/image8.png"/><Relationship Id="rId2" Type="http://schemas.openxmlformats.org/officeDocument/2006/relationships/tags" Target="../tags/tag14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2.png"/><Relationship Id="rId5" Type="http://schemas.openxmlformats.org/officeDocument/2006/relationships/image" Target="../media/image5.emf"/><Relationship Id="rId4" Type="http://schemas.openxmlformats.org/officeDocument/2006/relationships/oleObject" Target="../embeddings/oleObject14.bin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7.xml"/><Relationship Id="rId7" Type="http://schemas.openxmlformats.org/officeDocument/2006/relationships/image" Target="../media/image8.png"/><Relationship Id="rId2" Type="http://schemas.openxmlformats.org/officeDocument/2006/relationships/tags" Target="../tags/tag16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2.png"/><Relationship Id="rId5" Type="http://schemas.openxmlformats.org/officeDocument/2006/relationships/image" Target="../media/image5.emf"/><Relationship Id="rId4" Type="http://schemas.openxmlformats.org/officeDocument/2006/relationships/oleObject" Target="../embeddings/oleObject16.bin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6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5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5.bin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6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6.bin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7.bin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5603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4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9" y="1195"/>
          <a:ext cx="1587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Слайд think-cell" r:id="rId5" imgW="360" imgH="360" progId="TCLayout.ActiveDocument.1">
                  <p:embed/>
                </p:oleObj>
              </mc:Choice>
              <mc:Fallback>
                <p:oleObj name="Слайд think-cell" r:id="rId5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9" y="1195"/>
                        <a:ext cx="1587" cy="119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73171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9" y="1195"/>
          <a:ext cx="1587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Слайд think-cell" r:id="rId4" imgW="360" imgH="360" progId="TCLayout.ActiveDocument.1">
                  <p:embed/>
                </p:oleObj>
              </mc:Choice>
              <mc:Fallback>
                <p:oleObj name="Слайд think-cell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9" y="1195"/>
                        <a:ext cx="1587" cy="119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876" y="121500"/>
            <a:ext cx="8502251" cy="623700"/>
          </a:xfrm>
        </p:spPr>
        <p:txBody>
          <a:bodyPr/>
          <a:lstStyle/>
          <a:p>
            <a:r>
              <a:rPr lang="ru-RU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20876" y="1131570"/>
            <a:ext cx="8502251" cy="3442716"/>
          </a:xfrm>
        </p:spPr>
        <p:txBody>
          <a:bodyPr lIns="0" tIns="0" rIns="0" bIns="0"/>
          <a:lstStyle>
            <a:lvl1pPr>
              <a:spcBef>
                <a:spcPts val="288"/>
              </a:spcBef>
              <a:defRPr/>
            </a:lvl1pPr>
            <a:lvl2pPr marL="342900" indent="-172800">
              <a:spcBef>
                <a:spcPts val="288"/>
              </a:spcBef>
              <a:defRPr/>
            </a:lvl2pPr>
            <a:lvl3pPr marL="685800" indent="-172800">
              <a:spcBef>
                <a:spcPts val="288"/>
              </a:spcBef>
              <a:defRPr/>
            </a:lvl3pPr>
            <a:lvl4pPr marL="1031400" indent="-175500">
              <a:spcBef>
                <a:spcPts val="288"/>
              </a:spcBef>
              <a:defRPr/>
            </a:lvl4pPr>
            <a:lvl5pPr marL="1544400" indent="-172800">
              <a:spcBef>
                <a:spcPts val="288"/>
              </a:spcBef>
              <a:defRPr/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997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9" y="1195"/>
          <a:ext cx="1587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Слайд think-cell" r:id="rId4" imgW="360" imgH="360" progId="TCLayout.ActiveDocument.1">
                  <p:embed/>
                </p:oleObj>
              </mc:Choice>
              <mc:Fallback>
                <p:oleObj name="Слайд think-cell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9" y="1195"/>
                        <a:ext cx="1587" cy="119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96017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9" y="1195"/>
          <a:ext cx="1587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" name="Слайд think-cell" r:id="rId4" imgW="360" imgH="360" progId="TCLayout.ActiveDocument.1">
                  <p:embed/>
                </p:oleObj>
              </mc:Choice>
              <mc:Fallback>
                <p:oleObj name="Слайд think-cell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9" y="1195"/>
                        <a:ext cx="1587" cy="119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773048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28651" y="4767267"/>
            <a:ext cx="20574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ru-RU" sz="1350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028952" y="4767267"/>
            <a:ext cx="3086100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ru-RU" sz="1350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457951" y="4767267"/>
            <a:ext cx="2057400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AD836E51-50F5-4B5A-965C-54C85DC6DFD4}" type="slidenum">
              <a:rPr lang="ru-RU" sz="1350" smtClean="0">
                <a:solidFill>
                  <a:prstClr val="black"/>
                </a:solidFill>
              </a:rPr>
              <a:pPr defTabSz="685800"/>
              <a:t>‹#›</a:t>
            </a:fld>
            <a:endParaRPr lang="ru-RU" sz="135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4091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469" y="1197"/>
          <a:ext cx="1465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0" name="Слайд think-cell" r:id="rId4" imgW="360" imgH="360" progId="TCLayout.ActiveDocument.1">
                  <p:embed/>
                </p:oleObj>
              </mc:Choice>
              <mc:Fallback>
                <p:oleObj name="Слайд think-cell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9" y="1197"/>
                        <a:ext cx="1465" cy="119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Группа 8"/>
          <p:cNvGrpSpPr/>
          <p:nvPr/>
        </p:nvGrpSpPr>
        <p:grpSpPr>
          <a:xfrm>
            <a:off x="1028700" y="385763"/>
            <a:ext cx="2464595" cy="4308306"/>
            <a:chOff x="765676" y="761716"/>
            <a:chExt cx="2816319" cy="5389500"/>
          </a:xfrm>
        </p:grpSpPr>
        <p:pic>
          <p:nvPicPr>
            <p:cNvPr id="10" name="Рисунок 9"/>
            <p:cNvPicPr>
              <a:picLocks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390" t="30000" r="18390" b="30000"/>
            <a:stretch/>
          </p:blipFill>
          <p:spPr>
            <a:xfrm>
              <a:off x="765676" y="4320000"/>
              <a:ext cx="2816319" cy="1831216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1" name="Рисунок 10" descr="Изображение выглядит как текст&#10;&#10;Автоматически созданное описание">
              <a:extLst>
                <a:ext uri="{FF2B5EF4-FFF2-40B4-BE49-F238E27FC236}">
                  <a16:creationId xmlns:a16="http://schemas.microsoft.com/office/drawing/2014/main" xmlns="" id="{738F05CE-3856-46D0-97F1-F94887BD06D0}"/>
                </a:ext>
              </a:extLst>
            </p:cNvPr>
            <p:cNvPicPr>
              <a:picLocks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879" r="11879"/>
            <a:stretch/>
          </p:blipFill>
          <p:spPr>
            <a:xfrm>
              <a:off x="765677" y="761716"/>
              <a:ext cx="2816318" cy="3442008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5745405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8828530" y="4984240"/>
            <a:ext cx="263214" cy="186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fld id="{58FF180E-4D48-4488-A6B3-42D215296A51}" type="slidenum">
              <a:rPr lang="ru-RU" sz="610" smtClean="0">
                <a:solidFill>
                  <a:prstClr val="black"/>
                </a:solidFill>
              </a:rPr>
              <a:pPr defTabSz="685800"/>
              <a:t>‹#›</a:t>
            </a:fld>
            <a:endParaRPr lang="ru-RU" sz="610" dirty="0">
              <a:solidFill>
                <a:prstClr val="black"/>
              </a:solidFill>
            </a:endParaRPr>
          </a:p>
        </p:txBody>
      </p:sp>
      <p:grpSp>
        <p:nvGrpSpPr>
          <p:cNvPr id="3" name="Группа 2"/>
          <p:cNvGrpSpPr/>
          <p:nvPr userDrawn="1"/>
        </p:nvGrpSpPr>
        <p:grpSpPr>
          <a:xfrm>
            <a:off x="7836690" y="10730"/>
            <a:ext cx="1319902" cy="599124"/>
            <a:chOff x="10401295" y="128606"/>
            <a:chExt cx="1759869" cy="798832"/>
          </a:xfrm>
        </p:grpSpPr>
        <p:pic>
          <p:nvPicPr>
            <p:cNvPr id="4" name="Рисунок 3" descr="Изображение выглядит как текст&#10;&#10;Автоматически созданное описание">
              <a:extLst>
                <a:ext uri="{FF2B5EF4-FFF2-40B4-BE49-F238E27FC236}">
                  <a16:creationId xmlns:a16="http://schemas.microsoft.com/office/drawing/2014/main" xmlns="" id="{D1E841E8-7F32-4663-9E7A-1E62546F016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368582" y="168209"/>
              <a:ext cx="792582" cy="759229"/>
            </a:xfrm>
            <a:prstGeom prst="rect">
              <a:avLst/>
            </a:prstGeom>
          </p:spPr>
        </p:pic>
        <p:pic>
          <p:nvPicPr>
            <p:cNvPr id="6" name="Рисунок 5"/>
            <p:cNvPicPr>
              <a:picLocks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369" t="28413" r="18535" b="29487"/>
            <a:stretch/>
          </p:blipFill>
          <p:spPr>
            <a:xfrm>
              <a:off x="10401295" y="128606"/>
              <a:ext cx="1080000" cy="792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23392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469" y="1197"/>
          <a:ext cx="1465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8" name="Слайд think-cell" r:id="rId4" imgW="360" imgH="360" progId="TCLayout.ActiveDocument.1">
                  <p:embed/>
                </p:oleObj>
              </mc:Choice>
              <mc:Fallback>
                <p:oleObj name="Слайд think-cell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9" y="1197"/>
                        <a:ext cx="1465" cy="119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Группа 8"/>
          <p:cNvGrpSpPr/>
          <p:nvPr/>
        </p:nvGrpSpPr>
        <p:grpSpPr>
          <a:xfrm>
            <a:off x="1028700" y="385763"/>
            <a:ext cx="2464595" cy="4308306"/>
            <a:chOff x="765676" y="761716"/>
            <a:chExt cx="2816319" cy="5389500"/>
          </a:xfrm>
        </p:grpSpPr>
        <p:pic>
          <p:nvPicPr>
            <p:cNvPr id="10" name="Рисунок 9"/>
            <p:cNvPicPr>
              <a:picLocks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390" t="30000" r="18390" b="30000"/>
            <a:stretch/>
          </p:blipFill>
          <p:spPr>
            <a:xfrm>
              <a:off x="765676" y="4320000"/>
              <a:ext cx="2816319" cy="1831216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1" name="Рисунок 10" descr="Изображение выглядит как текст&#10;&#10;Автоматически созданное описание">
              <a:extLst>
                <a:ext uri="{FF2B5EF4-FFF2-40B4-BE49-F238E27FC236}">
                  <a16:creationId xmlns:a16="http://schemas.microsoft.com/office/drawing/2014/main" xmlns="" id="{738F05CE-3856-46D0-97F1-F94887BD06D0}"/>
                </a:ext>
              </a:extLst>
            </p:cNvPr>
            <p:cNvPicPr>
              <a:picLocks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879" r="11879"/>
            <a:stretch/>
          </p:blipFill>
          <p:spPr>
            <a:xfrm>
              <a:off x="765677" y="761716"/>
              <a:ext cx="2816318" cy="3442008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5257632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8788580" y="4900500"/>
            <a:ext cx="300082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fld id="{58FF180E-4D48-4488-A6B3-42D215296A51}" type="slidenum">
              <a:rPr lang="ru-RU" sz="750" b="1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defTabSz="685800"/>
              <a:t>‹#›</a:t>
            </a:fld>
            <a:endParaRPr lang="ru-RU" sz="750" b="1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3" name="Группа 2"/>
          <p:cNvGrpSpPr/>
          <p:nvPr userDrawn="1"/>
        </p:nvGrpSpPr>
        <p:grpSpPr>
          <a:xfrm>
            <a:off x="7836690" y="10730"/>
            <a:ext cx="1319902" cy="599124"/>
            <a:chOff x="10401295" y="128606"/>
            <a:chExt cx="1759869" cy="798832"/>
          </a:xfrm>
        </p:grpSpPr>
        <p:pic>
          <p:nvPicPr>
            <p:cNvPr id="4" name="Рисунок 3" descr="Изображение выглядит как текст&#10;&#10;Автоматически созданное описание">
              <a:extLst>
                <a:ext uri="{FF2B5EF4-FFF2-40B4-BE49-F238E27FC236}">
                  <a16:creationId xmlns:a16="http://schemas.microsoft.com/office/drawing/2014/main" xmlns="" id="{D1E841E8-7F32-4663-9E7A-1E62546F016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368582" y="168209"/>
              <a:ext cx="792582" cy="759229"/>
            </a:xfrm>
            <a:prstGeom prst="rect">
              <a:avLst/>
            </a:prstGeom>
          </p:spPr>
        </p:pic>
        <p:pic>
          <p:nvPicPr>
            <p:cNvPr id="6" name="Рисунок 5"/>
            <p:cNvPicPr>
              <a:picLocks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369" t="28413" r="18535" b="29487"/>
            <a:stretch/>
          </p:blipFill>
          <p:spPr>
            <a:xfrm>
              <a:off x="10401295" y="128606"/>
              <a:ext cx="1080000" cy="792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92554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7544482" y="657775"/>
            <a:ext cx="1299300" cy="432900"/>
          </a:xfrm>
          <a:prstGeom prst="triangle">
            <a:avLst>
              <a:gd name="adj" fmla="val 32425"/>
            </a:avLst>
          </a:prstGeom>
          <a:solidFill>
            <a:srgbClr val="263248"/>
          </a:solidFill>
          <a:ln>
            <a:noFill/>
          </a:ln>
        </p:spPr>
        <p:txBody>
          <a:bodyPr lIns="91421" tIns="91421" rIns="91421" bIns="91421" anchor="ctr" anchorCtr="0">
            <a:noAutofit/>
          </a:bodyPr>
          <a:lstStyle/>
          <a:p>
            <a:pPr defTabSz="685766"/>
            <a:endParaRPr sz="1400" kern="0">
              <a:solidFill>
                <a:srgbClr val="000000"/>
              </a:solidFill>
              <a:latin typeface="Arvo"/>
              <a:ea typeface="Arvo"/>
              <a:cs typeface="Arvo"/>
              <a:sym typeface="Arvo"/>
            </a:endParaRPr>
          </a:p>
        </p:txBody>
      </p:sp>
      <p:grpSp>
        <p:nvGrpSpPr>
          <p:cNvPr id="11" name="Shape 11"/>
          <p:cNvGrpSpPr/>
          <p:nvPr/>
        </p:nvGrpSpPr>
        <p:grpSpPr>
          <a:xfrm>
            <a:off x="1" y="-7088"/>
            <a:ext cx="8661398" cy="5150588"/>
            <a:chOff x="0" y="-7088"/>
            <a:chExt cx="8661398" cy="5150588"/>
          </a:xfrm>
        </p:grpSpPr>
        <p:sp>
          <p:nvSpPr>
            <p:cNvPr id="12" name="Shape 12"/>
            <p:cNvSpPr/>
            <p:nvPr/>
          </p:nvSpPr>
          <p:spPr>
            <a:xfrm>
              <a:off x="0" y="0"/>
              <a:ext cx="3525000" cy="51435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defTabSz="685766"/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sp>
          <p:nvSpPr>
            <p:cNvPr id="13" name="Shape 13"/>
            <p:cNvSpPr/>
            <p:nvPr/>
          </p:nvSpPr>
          <p:spPr>
            <a:xfrm rot="10800000" flipH="1">
              <a:off x="3517898" y="-7088"/>
              <a:ext cx="5143500" cy="5143500"/>
            </a:xfrm>
            <a:prstGeom prst="rt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defTabSz="685766"/>
              <a:endParaRPr sz="1400" kern="0">
                <a:solidFill>
                  <a:srgbClr val="000000"/>
                </a:solidFill>
                <a:latin typeface="Arvo"/>
                <a:ea typeface="Arvo"/>
                <a:cs typeface="Arvo"/>
                <a:sym typeface="Arvo"/>
              </a:endParaRPr>
            </a:p>
          </p:txBody>
        </p:sp>
      </p:grpSp>
      <p:grpSp>
        <p:nvGrpSpPr>
          <p:cNvPr id="14" name="Shape 14"/>
          <p:cNvGrpSpPr/>
          <p:nvPr/>
        </p:nvGrpSpPr>
        <p:grpSpPr>
          <a:xfrm rot="10800000" flipH="1">
            <a:off x="2" y="1090762"/>
            <a:ext cx="8847501" cy="2961974"/>
            <a:chOff x="-8178042" y="-4493254"/>
            <a:chExt cx="19483597" cy="6522736"/>
          </a:xfrm>
        </p:grpSpPr>
        <p:sp>
          <p:nvSpPr>
            <p:cNvPr id="15" name="Shape 15"/>
            <p:cNvSpPr/>
            <p:nvPr/>
          </p:nvSpPr>
          <p:spPr>
            <a:xfrm>
              <a:off x="-8178042" y="-4493118"/>
              <a:ext cx="12968400" cy="6522600"/>
            </a:xfrm>
            <a:prstGeom prst="rect">
              <a:avLst/>
            </a:prstGeom>
            <a:solidFill>
              <a:srgbClr val="082C5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defTabSz="685766"/>
              <a:endParaRPr sz="1400" kern="0">
                <a:solidFill>
                  <a:srgbClr val="000000"/>
                </a:solidFill>
                <a:latin typeface="Arvo"/>
                <a:ea typeface="Arvo"/>
                <a:cs typeface="Arvo"/>
                <a:sym typeface="Arvo"/>
              </a:endParaRPr>
            </a:p>
          </p:txBody>
        </p:sp>
        <p:sp>
          <p:nvSpPr>
            <p:cNvPr id="16" name="Shape 16"/>
            <p:cNvSpPr/>
            <p:nvPr/>
          </p:nvSpPr>
          <p:spPr>
            <a:xfrm>
              <a:off x="4782955" y="-4493254"/>
              <a:ext cx="6522599" cy="6522600"/>
            </a:xfrm>
            <a:prstGeom prst="rtTriangle">
              <a:avLst/>
            </a:prstGeom>
            <a:solidFill>
              <a:srgbClr val="082C50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defTabSz="685766"/>
              <a:endParaRPr sz="1400" kern="0">
                <a:solidFill>
                  <a:srgbClr val="000000"/>
                </a:solidFill>
                <a:latin typeface="Arvo"/>
                <a:ea typeface="Arvo"/>
                <a:cs typeface="Arvo"/>
                <a:sym typeface="Arvo"/>
              </a:endParaRPr>
            </a:p>
          </p:txBody>
        </p:sp>
      </p:grpSp>
      <p:grpSp>
        <p:nvGrpSpPr>
          <p:cNvPr id="17" name="Shape 17"/>
          <p:cNvGrpSpPr/>
          <p:nvPr/>
        </p:nvGrpSpPr>
        <p:grpSpPr>
          <a:xfrm>
            <a:off x="3677235" y="4278348"/>
            <a:ext cx="5480828" cy="432996"/>
            <a:chOff x="5582264" y="4646737"/>
            <a:chExt cx="5480828" cy="432996"/>
          </a:xfrm>
        </p:grpSpPr>
        <p:sp>
          <p:nvSpPr>
            <p:cNvPr id="18" name="Shape 18"/>
            <p:cNvSpPr/>
            <p:nvPr/>
          </p:nvSpPr>
          <p:spPr>
            <a:xfrm rot="10800000">
              <a:off x="5582264" y="4948333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defTabSz="685766"/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grpSp>
          <p:nvGrpSpPr>
            <p:cNvPr id="19" name="Shape 19"/>
            <p:cNvGrpSpPr/>
            <p:nvPr/>
          </p:nvGrpSpPr>
          <p:grpSpPr>
            <a:xfrm flipH="1">
              <a:off x="5585231" y="4646737"/>
              <a:ext cx="5477861" cy="304551"/>
              <a:chOff x="-24158748" y="330075"/>
              <a:chExt cx="30568422" cy="1699505"/>
            </a:xfrm>
          </p:grpSpPr>
          <p:sp>
            <p:nvSpPr>
              <p:cNvPr id="20" name="Shape 20"/>
              <p:cNvSpPr/>
              <p:nvPr/>
            </p:nvSpPr>
            <p:spPr>
              <a:xfrm>
                <a:off x="-24158748" y="330080"/>
                <a:ext cx="28908000" cy="1699500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defTabSz="685766"/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21" name="Shape 21"/>
              <p:cNvSpPr/>
              <p:nvPr/>
            </p:nvSpPr>
            <p:spPr>
              <a:xfrm>
                <a:off x="4710174" y="330075"/>
                <a:ext cx="1699500" cy="1699500"/>
              </a:xfrm>
              <a:prstGeom prst="rtTriangle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defTabSz="685766"/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</p:grpSp>
      <p:sp>
        <p:nvSpPr>
          <p:cNvPr id="22" name="Shape 22"/>
          <p:cNvSpPr txBox="1">
            <a:spLocks noGrp="1"/>
          </p:cNvSpPr>
          <p:nvPr>
            <p:ph type="ctrTitle"/>
          </p:nvPr>
        </p:nvSpPr>
        <p:spPr>
          <a:xfrm>
            <a:off x="685800" y="1090750"/>
            <a:ext cx="5367900" cy="2961900"/>
          </a:xfrm>
          <a:prstGeom prst="rect">
            <a:avLst/>
          </a:prstGeom>
        </p:spPr>
        <p:txBody>
          <a:bodyPr lIns="68565" tIns="68565" rIns="68565" bIns="68565" anchor="ctr" anchorCtr="0"/>
          <a:lstStyle>
            <a:lvl1pPr lvl="0">
              <a:spcBef>
                <a:spcPts val="0"/>
              </a:spcBef>
              <a:buSzPct val="100000"/>
              <a:defRPr sz="4800"/>
            </a:lvl1pPr>
            <a:lvl2pPr lvl="1" algn="ctr">
              <a:spcBef>
                <a:spcPts val="0"/>
              </a:spcBef>
              <a:buSzPct val="100000"/>
              <a:defRPr sz="4800"/>
            </a:lvl2pPr>
            <a:lvl3pPr lvl="2" algn="ctr">
              <a:spcBef>
                <a:spcPts val="0"/>
              </a:spcBef>
              <a:buSzPct val="100000"/>
              <a:defRPr sz="4800"/>
            </a:lvl3pPr>
            <a:lvl4pPr lvl="3" algn="ctr">
              <a:spcBef>
                <a:spcPts val="0"/>
              </a:spcBef>
              <a:buSzPct val="100000"/>
              <a:defRPr sz="4800"/>
            </a:lvl4pPr>
            <a:lvl5pPr lvl="4" algn="ctr">
              <a:spcBef>
                <a:spcPts val="0"/>
              </a:spcBef>
              <a:buSzPct val="100000"/>
              <a:defRPr sz="4800"/>
            </a:lvl5pPr>
            <a:lvl6pPr lvl="5" algn="ctr">
              <a:spcBef>
                <a:spcPts val="0"/>
              </a:spcBef>
              <a:buSzPct val="100000"/>
              <a:defRPr sz="4800"/>
            </a:lvl6pPr>
            <a:lvl7pPr lvl="6" algn="ctr">
              <a:spcBef>
                <a:spcPts val="0"/>
              </a:spcBef>
              <a:buSzPct val="100000"/>
              <a:defRPr sz="4800"/>
            </a:lvl7pPr>
            <a:lvl8pPr lvl="7" algn="ctr">
              <a:spcBef>
                <a:spcPts val="0"/>
              </a:spcBef>
              <a:buSzPct val="100000"/>
              <a:defRPr sz="4800"/>
            </a:lvl8pPr>
            <a:lvl9pPr lvl="8" algn="ctr">
              <a:spcBef>
                <a:spcPts val="0"/>
              </a:spcBef>
              <a:buSzPct val="100000"/>
              <a:defRPr sz="4800"/>
            </a:lvl9pPr>
          </a:lstStyle>
          <a:p>
            <a:endParaRPr dirty="0"/>
          </a:p>
        </p:txBody>
      </p:sp>
      <p:pic>
        <p:nvPicPr>
          <p:cNvPr id="23" name="Picture 2" descr="http://cu.edu.kz/upload/userfiles/images/90c720b3805d7167dea2febe96b8495d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01941" y="2447607"/>
            <a:ext cx="1589021" cy="1795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8103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Shape 31"/>
          <p:cNvGrpSpPr/>
          <p:nvPr userDrawn="1"/>
        </p:nvGrpSpPr>
        <p:grpSpPr>
          <a:xfrm>
            <a:off x="7380311" y="4659982"/>
            <a:ext cx="1763691" cy="483518"/>
            <a:chOff x="5575241" y="4472722"/>
            <a:chExt cx="2202830" cy="670794"/>
          </a:xfrm>
        </p:grpSpPr>
        <p:sp>
          <p:nvSpPr>
            <p:cNvPr id="5" name="Shape 32"/>
            <p:cNvSpPr/>
            <p:nvPr/>
          </p:nvSpPr>
          <p:spPr>
            <a:xfrm rot="10800000">
              <a:off x="5575241" y="4948333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defTabSz="685749"/>
              <a:endParaRPr sz="1200" kern="0" dirty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grpSp>
          <p:nvGrpSpPr>
            <p:cNvPr id="6" name="Shape 33"/>
            <p:cNvGrpSpPr/>
            <p:nvPr/>
          </p:nvGrpSpPr>
          <p:grpSpPr>
            <a:xfrm flipH="1">
              <a:off x="5734850" y="4472722"/>
              <a:ext cx="2040836" cy="670794"/>
              <a:chOff x="1297953" y="330075"/>
              <a:chExt cx="5169293" cy="1699505"/>
            </a:xfrm>
          </p:grpSpPr>
          <p:sp>
            <p:nvSpPr>
              <p:cNvPr id="10" name="Shape 34"/>
              <p:cNvSpPr/>
              <p:nvPr/>
            </p:nvSpPr>
            <p:spPr>
              <a:xfrm>
                <a:off x="1297953" y="330080"/>
                <a:ext cx="3476700" cy="1699500"/>
              </a:xfrm>
              <a:prstGeom prst="rect">
                <a:avLst/>
              </a:prstGeom>
              <a:solidFill>
                <a:srgbClr val="082C50"/>
              </a:solidFill>
              <a:ln>
                <a:noFill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defTabSz="685749"/>
                <a:endParaRPr sz="1200" kern="0" dirty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1" name="Shape 35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rgbClr val="082C50"/>
              </a:solidFill>
              <a:ln>
                <a:noFill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defTabSz="685749"/>
                <a:endParaRPr sz="1200" kern="0" dirty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grpSp>
          <p:nvGrpSpPr>
            <p:cNvPr id="7" name="Shape 36"/>
            <p:cNvGrpSpPr/>
            <p:nvPr/>
          </p:nvGrpSpPr>
          <p:grpSpPr>
            <a:xfrm flipH="1">
              <a:off x="5578208" y="4646737"/>
              <a:ext cx="2199863" cy="304561"/>
              <a:chOff x="-5827157" y="330075"/>
              <a:chExt cx="12276022" cy="1699559"/>
            </a:xfrm>
          </p:grpSpPr>
          <p:sp>
            <p:nvSpPr>
              <p:cNvPr id="8" name="Shape 37"/>
              <p:cNvSpPr/>
              <p:nvPr/>
            </p:nvSpPr>
            <p:spPr>
              <a:xfrm>
                <a:off x="-5827157" y="330133"/>
                <a:ext cx="10612201" cy="1699501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defTabSz="685749"/>
                <a:endParaRPr sz="1200" kern="0" dirty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" name="Shape 38"/>
              <p:cNvSpPr/>
              <p:nvPr/>
            </p:nvSpPr>
            <p:spPr>
              <a:xfrm>
                <a:off x="4749365" y="330075"/>
                <a:ext cx="1699500" cy="1699500"/>
              </a:xfrm>
              <a:prstGeom prst="rtTriangle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defTabSz="685749"/>
                <a:endParaRPr sz="1200" kern="0" dirty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2" name="Shape 154"/>
          <p:cNvGrpSpPr/>
          <p:nvPr userDrawn="1"/>
        </p:nvGrpSpPr>
        <p:grpSpPr>
          <a:xfrm rot="10800000">
            <a:off x="-10886" y="0"/>
            <a:ext cx="1630557" cy="482453"/>
            <a:chOff x="5575241" y="4472722"/>
            <a:chExt cx="2202829" cy="670794"/>
          </a:xfrm>
        </p:grpSpPr>
        <p:sp>
          <p:nvSpPr>
            <p:cNvPr id="13" name="Shape 155"/>
            <p:cNvSpPr/>
            <p:nvPr/>
          </p:nvSpPr>
          <p:spPr>
            <a:xfrm rot="10800000">
              <a:off x="5575241" y="4948333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defTabSz="685749"/>
              <a:endParaRPr sz="1400" kern="0" dirty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grpSp>
          <p:nvGrpSpPr>
            <p:cNvPr id="14" name="Shape 156"/>
            <p:cNvGrpSpPr/>
            <p:nvPr/>
          </p:nvGrpSpPr>
          <p:grpSpPr>
            <a:xfrm flipH="1">
              <a:off x="5734850" y="4472722"/>
              <a:ext cx="2040836" cy="670794"/>
              <a:chOff x="1297953" y="330075"/>
              <a:chExt cx="5169293" cy="1699505"/>
            </a:xfrm>
          </p:grpSpPr>
          <p:sp>
            <p:nvSpPr>
              <p:cNvPr id="18" name="Shape 157"/>
              <p:cNvSpPr/>
              <p:nvPr/>
            </p:nvSpPr>
            <p:spPr>
              <a:xfrm>
                <a:off x="1297953" y="330080"/>
                <a:ext cx="3476700" cy="1699500"/>
              </a:xfrm>
              <a:prstGeom prst="rect">
                <a:avLst/>
              </a:prstGeom>
              <a:solidFill>
                <a:srgbClr val="082C50"/>
              </a:solidFill>
              <a:ln>
                <a:noFill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defTabSz="685749"/>
                <a:endParaRPr sz="1400" kern="0" dirty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9" name="Shape 158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rgbClr val="082C50"/>
              </a:solidFill>
              <a:ln>
                <a:noFill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defTabSz="685749"/>
                <a:endParaRPr sz="1400" kern="0" dirty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grpSp>
          <p:nvGrpSpPr>
            <p:cNvPr id="15" name="Shape 159"/>
            <p:cNvGrpSpPr/>
            <p:nvPr/>
          </p:nvGrpSpPr>
          <p:grpSpPr>
            <a:xfrm flipH="1">
              <a:off x="5578208" y="4646737"/>
              <a:ext cx="2199862" cy="304562"/>
              <a:chOff x="-5827152" y="330075"/>
              <a:chExt cx="12276018" cy="1699568"/>
            </a:xfrm>
          </p:grpSpPr>
          <p:sp>
            <p:nvSpPr>
              <p:cNvPr id="16" name="Shape 160"/>
              <p:cNvSpPr/>
              <p:nvPr/>
            </p:nvSpPr>
            <p:spPr>
              <a:xfrm>
                <a:off x="-5827152" y="330143"/>
                <a:ext cx="10612200" cy="1699500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defTabSz="685749"/>
                <a:endParaRPr sz="1400" kern="0" dirty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7" name="Shape 161"/>
              <p:cNvSpPr/>
              <p:nvPr/>
            </p:nvSpPr>
            <p:spPr>
              <a:xfrm>
                <a:off x="4749365" y="330075"/>
                <a:ext cx="1699500" cy="1699500"/>
              </a:xfrm>
              <a:prstGeom prst="rtTriangle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defTabSz="685749"/>
                <a:endParaRPr sz="1400" kern="0" dirty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</p:grp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28406" y="4764818"/>
            <a:ext cx="2057400" cy="273844"/>
          </a:xfrm>
        </p:spPr>
        <p:txBody>
          <a:bodyPr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fld id="{D1FC7F3B-3443-46EE-81BC-CEC78D7A295F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0" name="Текст 19"/>
          <p:cNvSpPr>
            <a:spLocks noGrp="1"/>
          </p:cNvSpPr>
          <p:nvPr>
            <p:ph type="body" sz="quarter" idx="13"/>
          </p:nvPr>
        </p:nvSpPr>
        <p:spPr>
          <a:xfrm>
            <a:off x="1733920" y="53781"/>
            <a:ext cx="7408173" cy="488950"/>
          </a:xfrm>
          <a:noFill/>
        </p:spPr>
        <p:txBody>
          <a:bodyPr/>
          <a:lstStyle>
            <a:lvl1pPr>
              <a:buNone/>
              <a:defRPr sz="16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endParaRPr lang="ru-RU" dirty="0"/>
          </a:p>
        </p:txBody>
      </p:sp>
      <p:sp>
        <p:nvSpPr>
          <p:cNvPr id="22" name="Текст 21"/>
          <p:cNvSpPr>
            <a:spLocks noGrp="1"/>
          </p:cNvSpPr>
          <p:nvPr>
            <p:ph type="body" sz="quarter" idx="14"/>
          </p:nvPr>
        </p:nvSpPr>
        <p:spPr>
          <a:xfrm>
            <a:off x="323528" y="1013769"/>
            <a:ext cx="8353425" cy="3313113"/>
          </a:xfrm>
        </p:spPr>
        <p:txBody>
          <a:bodyPr/>
          <a:lstStyle>
            <a:lvl1pPr>
              <a:lnSpc>
                <a:spcPct val="150000"/>
              </a:lnSpc>
              <a:buNone/>
              <a:defRPr sz="1600">
                <a:solidFill>
                  <a:srgbClr val="082C50"/>
                </a:solidFill>
                <a:latin typeface="+mn-lt"/>
              </a:defRPr>
            </a:lvl1pPr>
          </a:lstStyle>
          <a:p>
            <a:pPr lv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07862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Shape 31"/>
          <p:cNvGrpSpPr/>
          <p:nvPr userDrawn="1"/>
        </p:nvGrpSpPr>
        <p:grpSpPr>
          <a:xfrm>
            <a:off x="7380311" y="4659982"/>
            <a:ext cx="1763691" cy="483518"/>
            <a:chOff x="5575241" y="4472722"/>
            <a:chExt cx="2202830" cy="670794"/>
          </a:xfrm>
        </p:grpSpPr>
        <p:sp>
          <p:nvSpPr>
            <p:cNvPr id="5" name="Shape 32"/>
            <p:cNvSpPr/>
            <p:nvPr/>
          </p:nvSpPr>
          <p:spPr>
            <a:xfrm rot="10800000">
              <a:off x="5575241" y="4948333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defTabSz="685749"/>
              <a:endParaRPr sz="12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grpSp>
          <p:nvGrpSpPr>
            <p:cNvPr id="6" name="Shape 33"/>
            <p:cNvGrpSpPr/>
            <p:nvPr/>
          </p:nvGrpSpPr>
          <p:grpSpPr>
            <a:xfrm flipH="1">
              <a:off x="5734850" y="4472722"/>
              <a:ext cx="2040836" cy="670794"/>
              <a:chOff x="1297953" y="330075"/>
              <a:chExt cx="5169293" cy="1699505"/>
            </a:xfrm>
          </p:grpSpPr>
          <p:sp>
            <p:nvSpPr>
              <p:cNvPr id="10" name="Shape 34"/>
              <p:cNvSpPr/>
              <p:nvPr/>
            </p:nvSpPr>
            <p:spPr>
              <a:xfrm>
                <a:off x="1297953" y="330080"/>
                <a:ext cx="3476700" cy="1699500"/>
              </a:xfrm>
              <a:prstGeom prst="rect">
                <a:avLst/>
              </a:prstGeom>
              <a:solidFill>
                <a:srgbClr val="082C50"/>
              </a:solidFill>
              <a:ln>
                <a:noFill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defTabSz="685749"/>
                <a:endParaRPr sz="12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1" name="Shape 35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rgbClr val="082C50"/>
              </a:solidFill>
              <a:ln>
                <a:noFill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defTabSz="685749"/>
                <a:endParaRPr sz="12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grpSp>
          <p:nvGrpSpPr>
            <p:cNvPr id="7" name="Shape 36"/>
            <p:cNvGrpSpPr/>
            <p:nvPr/>
          </p:nvGrpSpPr>
          <p:grpSpPr>
            <a:xfrm flipH="1">
              <a:off x="5578208" y="4646737"/>
              <a:ext cx="2199863" cy="304561"/>
              <a:chOff x="-5827157" y="330075"/>
              <a:chExt cx="12276022" cy="1699559"/>
            </a:xfrm>
          </p:grpSpPr>
          <p:sp>
            <p:nvSpPr>
              <p:cNvPr id="8" name="Shape 37"/>
              <p:cNvSpPr/>
              <p:nvPr/>
            </p:nvSpPr>
            <p:spPr>
              <a:xfrm>
                <a:off x="-5827157" y="330133"/>
                <a:ext cx="10612201" cy="1699501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defTabSz="685749"/>
                <a:endParaRPr sz="12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" name="Shape 38"/>
              <p:cNvSpPr/>
              <p:nvPr/>
            </p:nvSpPr>
            <p:spPr>
              <a:xfrm>
                <a:off x="4749365" y="330075"/>
                <a:ext cx="1699500" cy="1699500"/>
              </a:xfrm>
              <a:prstGeom prst="rtTriangle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defTabSz="685749"/>
                <a:endParaRPr sz="12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2" name="Shape 154"/>
          <p:cNvGrpSpPr/>
          <p:nvPr userDrawn="1"/>
        </p:nvGrpSpPr>
        <p:grpSpPr>
          <a:xfrm rot="10800000">
            <a:off x="-10886" y="0"/>
            <a:ext cx="1630557" cy="482453"/>
            <a:chOff x="5575241" y="4472722"/>
            <a:chExt cx="2202829" cy="670794"/>
          </a:xfrm>
        </p:grpSpPr>
        <p:sp>
          <p:nvSpPr>
            <p:cNvPr id="13" name="Shape 155"/>
            <p:cNvSpPr/>
            <p:nvPr/>
          </p:nvSpPr>
          <p:spPr>
            <a:xfrm rot="10800000">
              <a:off x="5575241" y="4948333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defTabSz="685749"/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grpSp>
          <p:nvGrpSpPr>
            <p:cNvPr id="14" name="Shape 156"/>
            <p:cNvGrpSpPr/>
            <p:nvPr/>
          </p:nvGrpSpPr>
          <p:grpSpPr>
            <a:xfrm flipH="1">
              <a:off x="5734850" y="4472722"/>
              <a:ext cx="2040836" cy="670794"/>
              <a:chOff x="1297953" y="330075"/>
              <a:chExt cx="5169293" cy="1699505"/>
            </a:xfrm>
          </p:grpSpPr>
          <p:sp>
            <p:nvSpPr>
              <p:cNvPr id="18" name="Shape 157"/>
              <p:cNvSpPr/>
              <p:nvPr/>
            </p:nvSpPr>
            <p:spPr>
              <a:xfrm>
                <a:off x="1297953" y="330080"/>
                <a:ext cx="3476700" cy="1699500"/>
              </a:xfrm>
              <a:prstGeom prst="rect">
                <a:avLst/>
              </a:prstGeom>
              <a:solidFill>
                <a:srgbClr val="082C50"/>
              </a:solidFill>
              <a:ln>
                <a:noFill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defTabSz="685749"/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9" name="Shape 158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rgbClr val="082C50"/>
              </a:solidFill>
              <a:ln>
                <a:noFill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defTabSz="685749"/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grpSp>
          <p:nvGrpSpPr>
            <p:cNvPr id="15" name="Shape 159"/>
            <p:cNvGrpSpPr/>
            <p:nvPr/>
          </p:nvGrpSpPr>
          <p:grpSpPr>
            <a:xfrm flipH="1">
              <a:off x="5578208" y="4646737"/>
              <a:ext cx="2199862" cy="304562"/>
              <a:chOff x="-5827152" y="330075"/>
              <a:chExt cx="12276018" cy="1699568"/>
            </a:xfrm>
          </p:grpSpPr>
          <p:sp>
            <p:nvSpPr>
              <p:cNvPr id="16" name="Shape 160"/>
              <p:cNvSpPr/>
              <p:nvPr/>
            </p:nvSpPr>
            <p:spPr>
              <a:xfrm>
                <a:off x="-5827152" y="330143"/>
                <a:ext cx="10612200" cy="1699500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defTabSz="685749"/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7" name="Shape 161"/>
              <p:cNvSpPr/>
              <p:nvPr/>
            </p:nvSpPr>
            <p:spPr>
              <a:xfrm>
                <a:off x="4749365" y="330075"/>
                <a:ext cx="1699500" cy="1699500"/>
              </a:xfrm>
              <a:prstGeom prst="rtTriangle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defTabSz="685749"/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</p:grp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28406" y="4764818"/>
            <a:ext cx="2057400" cy="273844"/>
          </a:xfrm>
        </p:spPr>
        <p:txBody>
          <a:bodyPr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fld id="{D1FC7F3B-3443-46EE-81BC-CEC78D7A295F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0" name="Текст 19"/>
          <p:cNvSpPr>
            <a:spLocks noGrp="1"/>
          </p:cNvSpPr>
          <p:nvPr>
            <p:ph type="body" sz="quarter" idx="13"/>
          </p:nvPr>
        </p:nvSpPr>
        <p:spPr>
          <a:xfrm>
            <a:off x="1733920" y="53781"/>
            <a:ext cx="7408173" cy="488950"/>
          </a:xfrm>
          <a:noFill/>
        </p:spPr>
        <p:txBody>
          <a:bodyPr/>
          <a:lstStyle>
            <a:lvl1pPr>
              <a:buNone/>
              <a:defRPr sz="16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endParaRPr lang="ru-RU" dirty="0"/>
          </a:p>
        </p:txBody>
      </p:sp>
      <p:sp>
        <p:nvSpPr>
          <p:cNvPr id="22" name="Текст 21"/>
          <p:cNvSpPr>
            <a:spLocks noGrp="1"/>
          </p:cNvSpPr>
          <p:nvPr>
            <p:ph type="body" sz="quarter" idx="14"/>
          </p:nvPr>
        </p:nvSpPr>
        <p:spPr>
          <a:xfrm>
            <a:off x="323528" y="1013769"/>
            <a:ext cx="8353425" cy="3313113"/>
          </a:xfrm>
        </p:spPr>
        <p:txBody>
          <a:bodyPr/>
          <a:lstStyle>
            <a:lvl1pPr>
              <a:lnSpc>
                <a:spcPct val="150000"/>
              </a:lnSpc>
              <a:buNone/>
              <a:defRPr sz="1600">
                <a:solidFill>
                  <a:srgbClr val="082C50"/>
                </a:solidFill>
                <a:latin typeface="+mn-lt"/>
              </a:defRPr>
            </a:lvl1pPr>
          </a:lstStyle>
          <a:p>
            <a:pPr lv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95544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Shape 31"/>
          <p:cNvGrpSpPr/>
          <p:nvPr userDrawn="1"/>
        </p:nvGrpSpPr>
        <p:grpSpPr>
          <a:xfrm>
            <a:off x="7380311" y="4659982"/>
            <a:ext cx="1763691" cy="483518"/>
            <a:chOff x="5575241" y="4472722"/>
            <a:chExt cx="2202830" cy="670794"/>
          </a:xfrm>
        </p:grpSpPr>
        <p:sp>
          <p:nvSpPr>
            <p:cNvPr id="5" name="Shape 32"/>
            <p:cNvSpPr/>
            <p:nvPr/>
          </p:nvSpPr>
          <p:spPr>
            <a:xfrm rot="10800000">
              <a:off x="5575241" y="4948333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defTabSz="685749"/>
              <a:endParaRPr sz="12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grpSp>
          <p:nvGrpSpPr>
            <p:cNvPr id="6" name="Shape 33"/>
            <p:cNvGrpSpPr/>
            <p:nvPr/>
          </p:nvGrpSpPr>
          <p:grpSpPr>
            <a:xfrm flipH="1">
              <a:off x="5734850" y="4472722"/>
              <a:ext cx="2040836" cy="670794"/>
              <a:chOff x="1297953" y="330075"/>
              <a:chExt cx="5169293" cy="1699505"/>
            </a:xfrm>
          </p:grpSpPr>
          <p:sp>
            <p:nvSpPr>
              <p:cNvPr id="10" name="Shape 34"/>
              <p:cNvSpPr/>
              <p:nvPr/>
            </p:nvSpPr>
            <p:spPr>
              <a:xfrm>
                <a:off x="1297953" y="330080"/>
                <a:ext cx="3476700" cy="1699500"/>
              </a:xfrm>
              <a:prstGeom prst="rect">
                <a:avLst/>
              </a:prstGeom>
              <a:solidFill>
                <a:srgbClr val="082C50"/>
              </a:solidFill>
              <a:ln>
                <a:noFill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defTabSz="685749"/>
                <a:endParaRPr sz="12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1" name="Shape 35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rgbClr val="082C50"/>
              </a:solidFill>
              <a:ln>
                <a:noFill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defTabSz="685749"/>
                <a:endParaRPr sz="12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grpSp>
          <p:nvGrpSpPr>
            <p:cNvPr id="7" name="Shape 36"/>
            <p:cNvGrpSpPr/>
            <p:nvPr/>
          </p:nvGrpSpPr>
          <p:grpSpPr>
            <a:xfrm flipH="1">
              <a:off x="5578208" y="4646737"/>
              <a:ext cx="2199863" cy="304561"/>
              <a:chOff x="-5827157" y="330075"/>
              <a:chExt cx="12276022" cy="1699559"/>
            </a:xfrm>
          </p:grpSpPr>
          <p:sp>
            <p:nvSpPr>
              <p:cNvPr id="8" name="Shape 37"/>
              <p:cNvSpPr/>
              <p:nvPr/>
            </p:nvSpPr>
            <p:spPr>
              <a:xfrm>
                <a:off x="-5827157" y="330133"/>
                <a:ext cx="10612201" cy="1699501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defTabSz="685749"/>
                <a:endParaRPr sz="12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" name="Shape 38"/>
              <p:cNvSpPr/>
              <p:nvPr/>
            </p:nvSpPr>
            <p:spPr>
              <a:xfrm>
                <a:off x="4749365" y="330075"/>
                <a:ext cx="1699500" cy="1699500"/>
              </a:xfrm>
              <a:prstGeom prst="rtTriangle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defTabSz="685749"/>
                <a:endParaRPr sz="12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2" name="Shape 154"/>
          <p:cNvGrpSpPr/>
          <p:nvPr userDrawn="1"/>
        </p:nvGrpSpPr>
        <p:grpSpPr>
          <a:xfrm rot="10800000">
            <a:off x="-10886" y="0"/>
            <a:ext cx="1630557" cy="482453"/>
            <a:chOff x="5575241" y="4472722"/>
            <a:chExt cx="2202829" cy="670794"/>
          </a:xfrm>
        </p:grpSpPr>
        <p:sp>
          <p:nvSpPr>
            <p:cNvPr id="13" name="Shape 155"/>
            <p:cNvSpPr/>
            <p:nvPr/>
          </p:nvSpPr>
          <p:spPr>
            <a:xfrm rot="10800000">
              <a:off x="5575241" y="4948333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defTabSz="685749"/>
              <a:endParaRPr sz="1400" kern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grpSp>
          <p:nvGrpSpPr>
            <p:cNvPr id="14" name="Shape 156"/>
            <p:cNvGrpSpPr/>
            <p:nvPr/>
          </p:nvGrpSpPr>
          <p:grpSpPr>
            <a:xfrm flipH="1">
              <a:off x="5734850" y="4472722"/>
              <a:ext cx="2040836" cy="670794"/>
              <a:chOff x="1297953" y="330075"/>
              <a:chExt cx="5169293" cy="1699505"/>
            </a:xfrm>
          </p:grpSpPr>
          <p:sp>
            <p:nvSpPr>
              <p:cNvPr id="18" name="Shape 157"/>
              <p:cNvSpPr/>
              <p:nvPr/>
            </p:nvSpPr>
            <p:spPr>
              <a:xfrm>
                <a:off x="1297953" y="330080"/>
                <a:ext cx="3476700" cy="1699500"/>
              </a:xfrm>
              <a:prstGeom prst="rect">
                <a:avLst/>
              </a:prstGeom>
              <a:solidFill>
                <a:srgbClr val="082C50"/>
              </a:solidFill>
              <a:ln>
                <a:noFill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defTabSz="685749"/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9" name="Shape 158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rgbClr val="082C50"/>
              </a:solidFill>
              <a:ln>
                <a:noFill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defTabSz="685749"/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grpSp>
          <p:nvGrpSpPr>
            <p:cNvPr id="15" name="Shape 159"/>
            <p:cNvGrpSpPr/>
            <p:nvPr/>
          </p:nvGrpSpPr>
          <p:grpSpPr>
            <a:xfrm flipH="1">
              <a:off x="5578208" y="4646737"/>
              <a:ext cx="2199862" cy="304562"/>
              <a:chOff x="-5827152" y="330075"/>
              <a:chExt cx="12276018" cy="1699568"/>
            </a:xfrm>
          </p:grpSpPr>
          <p:sp>
            <p:nvSpPr>
              <p:cNvPr id="16" name="Shape 160"/>
              <p:cNvSpPr/>
              <p:nvPr/>
            </p:nvSpPr>
            <p:spPr>
              <a:xfrm>
                <a:off x="-5827152" y="330143"/>
                <a:ext cx="10612200" cy="1699500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defTabSz="685749"/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7" name="Shape 161"/>
              <p:cNvSpPr/>
              <p:nvPr/>
            </p:nvSpPr>
            <p:spPr>
              <a:xfrm>
                <a:off x="4749365" y="330075"/>
                <a:ext cx="1699500" cy="1699500"/>
              </a:xfrm>
              <a:prstGeom prst="rtTriangle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defTabSz="685749"/>
                <a:endParaRPr sz="1400" kern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</p:grp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28406" y="4764818"/>
            <a:ext cx="2057400" cy="273844"/>
          </a:xfrm>
        </p:spPr>
        <p:txBody>
          <a:bodyPr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fld id="{D1FC7F3B-3443-46EE-81BC-CEC78D7A295F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  <p:grpSp>
        <p:nvGrpSpPr>
          <p:cNvPr id="20" name="Группа 19"/>
          <p:cNvGrpSpPr/>
          <p:nvPr userDrawn="1"/>
        </p:nvGrpSpPr>
        <p:grpSpPr>
          <a:xfrm>
            <a:off x="2270760" y="1935850"/>
            <a:ext cx="6873240" cy="1045244"/>
            <a:chOff x="3027680" y="2668786"/>
            <a:chExt cx="9164320" cy="1393659"/>
          </a:xfrm>
        </p:grpSpPr>
        <p:sp>
          <p:nvSpPr>
            <p:cNvPr id="21" name="Shape 15"/>
            <p:cNvSpPr/>
            <p:nvPr/>
          </p:nvSpPr>
          <p:spPr>
            <a:xfrm rot="10800000" flipH="1">
              <a:off x="3820160" y="2712719"/>
              <a:ext cx="8371840" cy="1349725"/>
            </a:xfrm>
            <a:prstGeom prst="rect">
              <a:avLst/>
            </a:prstGeom>
            <a:solidFill>
              <a:srgbClr val="082C50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400" kern="0">
                <a:solidFill>
                  <a:srgbClr val="000000"/>
                </a:solidFill>
                <a:latin typeface="Arvo"/>
                <a:ea typeface="Arvo"/>
                <a:cs typeface="Arvo"/>
                <a:sym typeface="Arvo"/>
              </a:endParaRPr>
            </a:p>
          </p:txBody>
        </p:sp>
        <p:sp>
          <p:nvSpPr>
            <p:cNvPr id="22" name="Равнобедренный треугольник 21"/>
            <p:cNvSpPr/>
            <p:nvPr/>
          </p:nvSpPr>
          <p:spPr>
            <a:xfrm>
              <a:off x="3027680" y="2668786"/>
              <a:ext cx="1584960" cy="1393659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>
                <a:solidFill>
                  <a:prstClr val="white"/>
                </a:solidFill>
              </a:endParaRPr>
            </a:p>
          </p:txBody>
        </p:sp>
      </p:grpSp>
      <p:sp>
        <p:nvSpPr>
          <p:cNvPr id="24" name="Текст 23"/>
          <p:cNvSpPr>
            <a:spLocks noGrp="1"/>
          </p:cNvSpPr>
          <p:nvPr>
            <p:ph type="body" sz="quarter" idx="13"/>
          </p:nvPr>
        </p:nvSpPr>
        <p:spPr>
          <a:xfrm>
            <a:off x="3779912" y="2017746"/>
            <a:ext cx="5184576" cy="914400"/>
          </a:xfrm>
        </p:spPr>
        <p:txBody>
          <a:bodyPr/>
          <a:lstStyle>
            <a:lvl1pPr>
              <a:buNone/>
              <a:defRPr sz="1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20802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592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7572" b="1" i="0">
                <a:solidFill>
                  <a:schemeClr val="bg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5"/>
            <a:ext cx="2926080" cy="257175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11/17/2022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2793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Shape 31"/>
          <p:cNvGrpSpPr/>
          <p:nvPr userDrawn="1"/>
        </p:nvGrpSpPr>
        <p:grpSpPr>
          <a:xfrm>
            <a:off x="7380311" y="4659982"/>
            <a:ext cx="1763691" cy="483518"/>
            <a:chOff x="5575241" y="4472722"/>
            <a:chExt cx="2202830" cy="670794"/>
          </a:xfrm>
        </p:grpSpPr>
        <p:sp>
          <p:nvSpPr>
            <p:cNvPr id="5" name="Shape 32"/>
            <p:cNvSpPr/>
            <p:nvPr/>
          </p:nvSpPr>
          <p:spPr>
            <a:xfrm rot="10800000">
              <a:off x="5575241" y="4948333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defTabSz="685749"/>
              <a:endParaRPr sz="1200" kern="0" dirty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grpSp>
          <p:nvGrpSpPr>
            <p:cNvPr id="6" name="Shape 33"/>
            <p:cNvGrpSpPr/>
            <p:nvPr/>
          </p:nvGrpSpPr>
          <p:grpSpPr>
            <a:xfrm flipH="1">
              <a:off x="5734850" y="4472722"/>
              <a:ext cx="2040836" cy="670794"/>
              <a:chOff x="1297953" y="330075"/>
              <a:chExt cx="5169293" cy="1699505"/>
            </a:xfrm>
          </p:grpSpPr>
          <p:sp>
            <p:nvSpPr>
              <p:cNvPr id="10" name="Shape 34"/>
              <p:cNvSpPr/>
              <p:nvPr/>
            </p:nvSpPr>
            <p:spPr>
              <a:xfrm>
                <a:off x="1297953" y="330080"/>
                <a:ext cx="3476700" cy="1699500"/>
              </a:xfrm>
              <a:prstGeom prst="rect">
                <a:avLst/>
              </a:prstGeom>
              <a:solidFill>
                <a:srgbClr val="082C50"/>
              </a:solidFill>
              <a:ln>
                <a:noFill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defTabSz="685749"/>
                <a:endParaRPr sz="1200" kern="0" dirty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1" name="Shape 35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rgbClr val="082C50"/>
              </a:solidFill>
              <a:ln>
                <a:noFill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defTabSz="685749"/>
                <a:endParaRPr sz="1200" kern="0" dirty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grpSp>
          <p:nvGrpSpPr>
            <p:cNvPr id="7" name="Shape 36"/>
            <p:cNvGrpSpPr/>
            <p:nvPr/>
          </p:nvGrpSpPr>
          <p:grpSpPr>
            <a:xfrm flipH="1">
              <a:off x="5578208" y="4646737"/>
              <a:ext cx="2199863" cy="304561"/>
              <a:chOff x="-5827157" y="330075"/>
              <a:chExt cx="12276022" cy="1699559"/>
            </a:xfrm>
          </p:grpSpPr>
          <p:sp>
            <p:nvSpPr>
              <p:cNvPr id="8" name="Shape 37"/>
              <p:cNvSpPr/>
              <p:nvPr/>
            </p:nvSpPr>
            <p:spPr>
              <a:xfrm>
                <a:off x="-5827157" y="330133"/>
                <a:ext cx="10612201" cy="1699501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defTabSz="685749"/>
                <a:endParaRPr sz="1200" kern="0" dirty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9" name="Shape 38"/>
              <p:cNvSpPr/>
              <p:nvPr/>
            </p:nvSpPr>
            <p:spPr>
              <a:xfrm>
                <a:off x="4749365" y="330075"/>
                <a:ext cx="1699500" cy="1699500"/>
              </a:xfrm>
              <a:prstGeom prst="rtTriangle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defTabSz="685749"/>
                <a:endParaRPr sz="1200" kern="0" dirty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12" name="Shape 154"/>
          <p:cNvGrpSpPr/>
          <p:nvPr userDrawn="1"/>
        </p:nvGrpSpPr>
        <p:grpSpPr>
          <a:xfrm rot="10800000">
            <a:off x="-10886" y="0"/>
            <a:ext cx="1630557" cy="482453"/>
            <a:chOff x="5575241" y="4472722"/>
            <a:chExt cx="2202829" cy="670794"/>
          </a:xfrm>
        </p:grpSpPr>
        <p:sp>
          <p:nvSpPr>
            <p:cNvPr id="13" name="Shape 155"/>
            <p:cNvSpPr/>
            <p:nvPr/>
          </p:nvSpPr>
          <p:spPr>
            <a:xfrm rot="10800000">
              <a:off x="5575241" y="4948333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defTabSz="685749"/>
              <a:endParaRPr sz="1400" kern="0" dirty="0">
                <a:solidFill>
                  <a:srgbClr val="000000"/>
                </a:solidFill>
                <a:cs typeface="Arial"/>
                <a:sym typeface="Arial"/>
              </a:endParaRPr>
            </a:p>
          </p:txBody>
        </p:sp>
        <p:grpSp>
          <p:nvGrpSpPr>
            <p:cNvPr id="14" name="Shape 156"/>
            <p:cNvGrpSpPr/>
            <p:nvPr/>
          </p:nvGrpSpPr>
          <p:grpSpPr>
            <a:xfrm flipH="1">
              <a:off x="5734850" y="4472722"/>
              <a:ext cx="2040836" cy="670794"/>
              <a:chOff x="1297953" y="330075"/>
              <a:chExt cx="5169293" cy="1699505"/>
            </a:xfrm>
          </p:grpSpPr>
          <p:sp>
            <p:nvSpPr>
              <p:cNvPr id="18" name="Shape 157"/>
              <p:cNvSpPr/>
              <p:nvPr/>
            </p:nvSpPr>
            <p:spPr>
              <a:xfrm>
                <a:off x="1297953" y="330080"/>
                <a:ext cx="3476700" cy="1699500"/>
              </a:xfrm>
              <a:prstGeom prst="rect">
                <a:avLst/>
              </a:prstGeom>
              <a:solidFill>
                <a:srgbClr val="082C50"/>
              </a:solidFill>
              <a:ln>
                <a:noFill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defTabSz="685749"/>
                <a:endParaRPr sz="1400" kern="0" dirty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9" name="Shape 158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rgbClr val="082C50"/>
              </a:solidFill>
              <a:ln>
                <a:noFill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defTabSz="685749"/>
                <a:endParaRPr sz="1400" kern="0" dirty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  <p:grpSp>
          <p:nvGrpSpPr>
            <p:cNvPr id="15" name="Shape 159"/>
            <p:cNvGrpSpPr/>
            <p:nvPr/>
          </p:nvGrpSpPr>
          <p:grpSpPr>
            <a:xfrm flipH="1">
              <a:off x="5578208" y="4646737"/>
              <a:ext cx="2199862" cy="304562"/>
              <a:chOff x="-5827152" y="330075"/>
              <a:chExt cx="12276018" cy="1699568"/>
            </a:xfrm>
          </p:grpSpPr>
          <p:sp>
            <p:nvSpPr>
              <p:cNvPr id="16" name="Shape 160"/>
              <p:cNvSpPr/>
              <p:nvPr/>
            </p:nvSpPr>
            <p:spPr>
              <a:xfrm>
                <a:off x="-5827152" y="330143"/>
                <a:ext cx="10612200" cy="1699500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defTabSz="685749"/>
                <a:endParaRPr sz="1400" kern="0" dirty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  <p:sp>
            <p:nvSpPr>
              <p:cNvPr id="17" name="Shape 161"/>
              <p:cNvSpPr/>
              <p:nvPr/>
            </p:nvSpPr>
            <p:spPr>
              <a:xfrm>
                <a:off x="4749365" y="330075"/>
                <a:ext cx="1699500" cy="1699500"/>
              </a:xfrm>
              <a:prstGeom prst="rtTriangle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lIns="91425" tIns="91425" rIns="91425" bIns="91425" anchor="ctr" anchorCtr="0">
                <a:noAutofit/>
              </a:bodyPr>
              <a:lstStyle/>
              <a:p>
                <a:pPr defTabSz="685749"/>
                <a:endParaRPr sz="1400" kern="0" dirty="0">
                  <a:solidFill>
                    <a:srgbClr val="000000"/>
                  </a:solidFill>
                  <a:cs typeface="Arial"/>
                  <a:sym typeface="Arial"/>
                </a:endParaRPr>
              </a:p>
            </p:txBody>
          </p:sp>
        </p:grpSp>
      </p:grp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28406" y="4764818"/>
            <a:ext cx="2057400" cy="273844"/>
          </a:xfrm>
        </p:spPr>
        <p:txBody>
          <a:bodyPr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fld id="{D1FC7F3B-3443-46EE-81BC-CEC78D7A295F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  <p:grpSp>
        <p:nvGrpSpPr>
          <p:cNvPr id="20" name="Группа 19"/>
          <p:cNvGrpSpPr/>
          <p:nvPr userDrawn="1"/>
        </p:nvGrpSpPr>
        <p:grpSpPr>
          <a:xfrm>
            <a:off x="2270760" y="1935850"/>
            <a:ext cx="6873240" cy="1045244"/>
            <a:chOff x="3027680" y="2668786"/>
            <a:chExt cx="9164320" cy="1393659"/>
          </a:xfrm>
        </p:grpSpPr>
        <p:sp>
          <p:nvSpPr>
            <p:cNvPr id="21" name="Shape 15"/>
            <p:cNvSpPr/>
            <p:nvPr/>
          </p:nvSpPr>
          <p:spPr>
            <a:xfrm rot="10800000" flipH="1">
              <a:off x="3820160" y="2712719"/>
              <a:ext cx="8371840" cy="1349725"/>
            </a:xfrm>
            <a:prstGeom prst="rect">
              <a:avLst/>
            </a:prstGeom>
            <a:solidFill>
              <a:srgbClr val="082C50"/>
            </a:solidFill>
            <a:ln>
              <a:noFill/>
            </a:ln>
          </p:spPr>
          <p:txBody>
            <a:bodyPr lIns="68569" tIns="68569" rIns="68569" bIns="68569" anchor="ctr" anchorCtr="0">
              <a:noAutofit/>
            </a:bodyPr>
            <a:lstStyle/>
            <a:p>
              <a:endParaRPr sz="1400" kern="0" dirty="0">
                <a:solidFill>
                  <a:srgbClr val="000000"/>
                </a:solidFill>
                <a:latin typeface="Arvo"/>
                <a:ea typeface="Arvo"/>
                <a:cs typeface="Arvo"/>
                <a:sym typeface="Arvo"/>
              </a:endParaRPr>
            </a:p>
          </p:txBody>
        </p:sp>
        <p:sp>
          <p:nvSpPr>
            <p:cNvPr id="22" name="Равнобедренный треугольник 21"/>
            <p:cNvSpPr/>
            <p:nvPr/>
          </p:nvSpPr>
          <p:spPr>
            <a:xfrm>
              <a:off x="3027680" y="2668786"/>
              <a:ext cx="1584960" cy="1393659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500" dirty="0">
                <a:solidFill>
                  <a:prstClr val="white"/>
                </a:solidFill>
              </a:endParaRPr>
            </a:p>
          </p:txBody>
        </p:sp>
      </p:grpSp>
      <p:sp>
        <p:nvSpPr>
          <p:cNvPr id="24" name="Текст 23"/>
          <p:cNvSpPr>
            <a:spLocks noGrp="1"/>
          </p:cNvSpPr>
          <p:nvPr>
            <p:ph type="body" sz="quarter" idx="13"/>
          </p:nvPr>
        </p:nvSpPr>
        <p:spPr>
          <a:xfrm>
            <a:off x="3779912" y="2017746"/>
            <a:ext cx="5184576" cy="914400"/>
          </a:xfrm>
        </p:spPr>
        <p:txBody>
          <a:bodyPr/>
          <a:lstStyle>
            <a:lvl1pPr>
              <a:buNone/>
              <a:defRPr sz="1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70108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8828529" y="4984240"/>
            <a:ext cx="279244" cy="186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342900"/>
            <a:fld id="{58FF180E-4D48-4488-A6B3-42D215296A51}" type="slidenum">
              <a:rPr lang="ru-RU" sz="610" smtClean="0">
                <a:solidFill>
                  <a:prstClr val="black"/>
                </a:solidFill>
              </a:rPr>
              <a:pPr defTabSz="342900"/>
              <a:t>‹#›</a:t>
            </a:fld>
            <a:endParaRPr lang="ru-RU" sz="61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4972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4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9" y="1195"/>
          <a:ext cx="1587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Слайд think-cell" r:id="rId5" imgW="360" imgH="360" progId="TCLayout.ActiveDocument.1">
                  <p:embed/>
                </p:oleObj>
              </mc:Choice>
              <mc:Fallback>
                <p:oleObj name="Слайд think-cell" r:id="rId5" imgW="360" imgH="360" progId="TCLayout.ActiveDocument.1">
                  <p:embed/>
                  <p:pic>
                    <p:nvPicPr>
                      <p:cNvPr id="2" name="Object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9" y="1195"/>
                        <a:ext cx="1587" cy="119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82473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9" y="1195"/>
          <a:ext cx="1587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Слайд think-cell" r:id="rId4" imgW="360" imgH="360" progId="TCLayout.ActiveDocument.1">
                  <p:embed/>
                </p:oleObj>
              </mc:Choice>
              <mc:Fallback>
                <p:oleObj name="Слайд think-cell" r:id="rId4" imgW="360" imgH="360" progId="TCLayout.ActiveDocument.1">
                  <p:embed/>
                  <p:pic>
                    <p:nvPicPr>
                      <p:cNvPr id="5" name="Object 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9" y="1195"/>
                        <a:ext cx="1587" cy="119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876" y="121500"/>
            <a:ext cx="8502251" cy="623700"/>
          </a:xfrm>
        </p:spPr>
        <p:txBody>
          <a:bodyPr/>
          <a:lstStyle/>
          <a:p>
            <a:r>
              <a:rPr lang="ru-RU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20876" y="1131570"/>
            <a:ext cx="8502251" cy="3442716"/>
          </a:xfrm>
        </p:spPr>
        <p:txBody>
          <a:bodyPr lIns="0" tIns="0" rIns="0" bIns="0"/>
          <a:lstStyle>
            <a:lvl1pPr>
              <a:spcBef>
                <a:spcPts val="288"/>
              </a:spcBef>
              <a:defRPr/>
            </a:lvl1pPr>
            <a:lvl2pPr marL="342900" indent="-172800">
              <a:spcBef>
                <a:spcPts val="288"/>
              </a:spcBef>
              <a:defRPr/>
            </a:lvl2pPr>
            <a:lvl3pPr marL="685800" indent="-172800">
              <a:spcBef>
                <a:spcPts val="288"/>
              </a:spcBef>
              <a:defRPr/>
            </a:lvl3pPr>
            <a:lvl4pPr marL="1031400" indent="-175500">
              <a:spcBef>
                <a:spcPts val="288"/>
              </a:spcBef>
              <a:defRPr/>
            </a:lvl4pPr>
            <a:lvl5pPr marL="1544400" indent="-172800">
              <a:spcBef>
                <a:spcPts val="288"/>
              </a:spcBef>
              <a:defRPr/>
            </a:lvl5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9900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9" y="1195"/>
          <a:ext cx="1587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Слайд think-cell" r:id="rId4" imgW="360" imgH="360" progId="TCLayout.ActiveDocument.1">
                  <p:embed/>
                </p:oleObj>
              </mc:Choice>
              <mc:Fallback>
                <p:oleObj name="Слайд think-cell" r:id="rId4" imgW="360" imgH="360" progId="TCLayout.ActiveDocument.1">
                  <p:embed/>
                  <p:pic>
                    <p:nvPicPr>
                      <p:cNvPr id="3" name="Object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9" y="1195"/>
                        <a:ext cx="1587" cy="119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604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9" y="1195"/>
          <a:ext cx="1587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Слайд think-cell" r:id="rId4" imgW="360" imgH="360" progId="TCLayout.ActiveDocument.1">
                  <p:embed/>
                </p:oleObj>
              </mc:Choice>
              <mc:Fallback>
                <p:oleObj name="Слайд think-cell" r:id="rId4" imgW="360" imgH="360" progId="TCLayout.ActiveDocument.1">
                  <p:embed/>
                  <p:pic>
                    <p:nvPicPr>
                      <p:cNvPr id="2" name="Object 1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9" y="1195"/>
                        <a:ext cx="1587" cy="119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18471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28651" y="4767267"/>
            <a:ext cx="2057400" cy="273844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028952" y="4767267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457951" y="4767267"/>
            <a:ext cx="2057400" cy="273844"/>
          </a:xfrm>
          <a:prstGeom prst="rect">
            <a:avLst/>
          </a:prstGeom>
        </p:spPr>
        <p:txBody>
          <a:bodyPr/>
          <a:lstStyle/>
          <a:p>
            <a:fld id="{AD836E51-50F5-4B5A-965C-54C85DC6DFD4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125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vmlDrawing" Target="../drawings/vmlDrawing1.vml"/><Relationship Id="rId7" Type="http://schemas.openxmlformats.org/officeDocument/2006/relationships/image" Target="../media/image2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.bin"/><Relationship Id="rId4" Type="http://schemas.openxmlformats.org/officeDocument/2006/relationships/tags" Target="../tags/tag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vmlDrawing" Target="../drawings/vmlDrawing2.vml"/><Relationship Id="rId7" Type="http://schemas.openxmlformats.org/officeDocument/2006/relationships/image" Target="../media/image2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tags" Target="../tags/tag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ags" Target="../tags/tag3.xml"/><Relationship Id="rId3" Type="http://schemas.openxmlformats.org/officeDocument/2006/relationships/slideLayout" Target="../slideLayouts/slideLayout7.xml"/><Relationship Id="rId7" Type="http://schemas.openxmlformats.org/officeDocument/2006/relationships/vmlDrawing" Target="../drawings/vmlDrawing3.vml"/><Relationship Id="rId12" Type="http://schemas.openxmlformats.org/officeDocument/2006/relationships/image" Target="../media/image4.jpe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heme" Target="../theme/theme4.xml"/><Relationship Id="rId11" Type="http://schemas.openxmlformats.org/officeDocument/2006/relationships/hyperlink" Target="http://www.google.ru/url?sa=i&amp;rct=j&amp;q=&amp;esrc=s&amp;source=images&amp;cd=&amp;cad=rja&amp;uact=8&amp;ved=0ahUKEwij_J_L98bKAhUFpw4KHYTADOQQjRwIBw&amp;url=http://qazaq-alemi.kz/more?page_id=37&amp;id=437&amp;bvm=bv.112454388,d.ZWU&amp;psig=AFQjCNEfBJY7MuOCWN9O3PrGigOFndB-Nw&amp;ust=1453879024245931" TargetMode="External"/><Relationship Id="rId5" Type="http://schemas.openxmlformats.org/officeDocument/2006/relationships/slideLayout" Target="../slideLayouts/slideLayout9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8.xml"/><Relationship Id="rId9" Type="http://schemas.openxmlformats.org/officeDocument/2006/relationships/oleObject" Target="../embeddings/oleObject3.bin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slideLayout" Target="../slideLayouts/slideLayout12.xml"/><Relationship Id="rId7" Type="http://schemas.openxmlformats.org/officeDocument/2006/relationships/vmlDrawing" Target="../drawings/vmlDrawing8.vml"/><Relationship Id="rId12" Type="http://schemas.openxmlformats.org/officeDocument/2006/relationships/image" Target="../media/image4.jpe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theme" Target="../theme/theme5.xml"/><Relationship Id="rId11" Type="http://schemas.openxmlformats.org/officeDocument/2006/relationships/hyperlink" Target="http://www.google.ru/url?sa=i&amp;rct=j&amp;q=&amp;esrc=s&amp;source=images&amp;cd=&amp;cad=rja&amp;uact=8&amp;ved=0ahUKEwij_J_L98bKAhUFpw4KHYTADOQQjRwIBw&amp;url=http://qazaq-alemi.kz/more?page_id=37&amp;id=437&amp;bvm=bv.112454388,d.ZWU&amp;psig=AFQjCNEfBJY7MuOCWN9O3PrGigOFndB-Nw&amp;ust=1453879024245931" TargetMode="External"/><Relationship Id="rId5" Type="http://schemas.openxmlformats.org/officeDocument/2006/relationships/slideLayout" Target="../slideLayouts/slideLayout14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13.xml"/><Relationship Id="rId9" Type="http://schemas.openxmlformats.org/officeDocument/2006/relationships/oleObject" Target="../embeddings/oleObject8.bin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heme" Target="../theme/theme6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oleObject" Target="../embeddings/oleObject13.bin"/><Relationship Id="rId5" Type="http://schemas.openxmlformats.org/officeDocument/2006/relationships/tags" Target="../tags/tag13.xml"/><Relationship Id="rId4" Type="http://schemas.openxmlformats.org/officeDocument/2006/relationships/vmlDrawing" Target="../drawings/vmlDrawing13.vml"/><Relationship Id="rId9" Type="http://schemas.openxmlformats.org/officeDocument/2006/relationships/image" Target="../media/image2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heme" Target="../theme/theme7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oleObject" Target="../embeddings/oleObject15.bin"/><Relationship Id="rId5" Type="http://schemas.openxmlformats.org/officeDocument/2006/relationships/tags" Target="../tags/tag15.xml"/><Relationship Id="rId4" Type="http://schemas.openxmlformats.org/officeDocument/2006/relationships/vmlDrawing" Target="../drawings/vmlDrawing15.vml"/><Relationship Id="rId9" Type="http://schemas.openxmlformats.org/officeDocument/2006/relationships/image" Target="../media/image2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5" Type="http://schemas.openxmlformats.org/officeDocument/2006/relationships/theme" Target="../theme/theme8.xml"/><Relationship Id="rId4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ct 14" hidden="1"/>
          <p:cNvGraphicFramePr>
            <a:graphicFrameLocks noChangeAspect="1"/>
          </p:cNvGraphicFramePr>
          <p:nvPr>
            <p:custDataLst>
              <p:tags r:id="rId4"/>
            </p:custDataLst>
          </p:nvPr>
        </p:nvGraphicFramePr>
        <p:xfrm>
          <a:off x="1467" y="1194"/>
          <a:ext cx="1465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Слайд think-cell" r:id="rId5" imgW="360" imgH="360" progId="TCLayout.ActiveDocument.1">
                  <p:embed/>
                </p:oleObj>
              </mc:Choice>
              <mc:Fallback>
                <p:oleObj name="Слайд think-cell" r:id="rId5" imgW="360" imgH="360" progId="TCLayout.ActiveDocument.1">
                  <p:embed/>
                  <p:pic>
                    <p:nvPicPr>
                      <p:cNvPr id="15" name="Object 1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7" y="1194"/>
                        <a:ext cx="1465" cy="119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2032" y="121500"/>
            <a:ext cx="6815014" cy="623700"/>
          </a:xfrm>
          <a:prstGeom prst="rect">
            <a:avLst/>
          </a:prstGeom>
        </p:spPr>
        <p:txBody>
          <a:bodyPr vert="horz" lIns="0" tIns="45720" rIns="0" bIns="45720" rtlCol="0" anchor="b" anchorCtr="0">
            <a:noAutofit/>
          </a:bodyPr>
          <a:lstStyle/>
          <a:p>
            <a:r>
              <a:rPr lang="ru-RU" noProof="0" dirty="0"/>
              <a:t>Заголовок</a:t>
            </a:r>
            <a:endParaRPr lang="en-US" noProof="0" dirty="0"/>
          </a:p>
        </p:txBody>
      </p:sp>
      <p:sp>
        <p:nvSpPr>
          <p:cNvPr id="8" name="Line 115"/>
          <p:cNvSpPr>
            <a:spLocks noChangeShapeType="1"/>
          </p:cNvSpPr>
          <p:nvPr/>
        </p:nvSpPr>
        <p:spPr bwMode="auto">
          <a:xfrm flipH="1">
            <a:off x="0" y="657221"/>
            <a:ext cx="9144000" cy="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  <a:effectLst>
            <a:outerShdw dist="25400" dir="5400000" algn="ctr" rotWithShape="0">
              <a:schemeClr val="folHlink"/>
            </a:outerShdw>
          </a:effectLst>
        </p:spPr>
        <p:txBody>
          <a:bodyPr/>
          <a:lstStyle/>
          <a:p>
            <a:endParaRPr lang="en-US" sz="1097" noProof="0">
              <a:latin typeface="+mj-lt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22031" y="1131570"/>
            <a:ext cx="8305566" cy="344271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ru-RU" dirty="0"/>
              <a:t>Текст</a:t>
            </a:r>
            <a:endParaRPr lang="en-US" dirty="0"/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8828529" y="4878102"/>
            <a:ext cx="279244" cy="186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58FF180E-4D48-4488-A6B3-42D215296A51}" type="slidenum">
              <a:rPr lang="ru-RU" sz="610" smtClean="0"/>
              <a:pPr/>
              <a:t>‹#›</a:t>
            </a:fld>
            <a:endParaRPr lang="ru-RU" sz="610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3" t="25668" r="11014" b="22999"/>
          <a:stretch/>
        </p:blipFill>
        <p:spPr>
          <a:xfrm>
            <a:off x="7123357" y="2"/>
            <a:ext cx="1130287" cy="6096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139955" y="41286"/>
            <a:ext cx="977411" cy="471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380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</p:sldLayoutIdLst>
  <p:hf hdr="0" ftr="0" dt="0"/>
  <p:txStyles>
    <p:titleStyle>
      <a:lvl1pPr algn="l" defTabSz="557227" rtl="0" eaLnBrk="1" latinLnBrk="0" hangingPunct="1">
        <a:spcBef>
          <a:spcPct val="0"/>
        </a:spcBef>
        <a:buNone/>
        <a:defRPr sz="1706" b="1" kern="1200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0" indent="0" algn="l" defTabSz="557227" rtl="0" eaLnBrk="1" latinLnBrk="0" hangingPunct="1">
        <a:spcBef>
          <a:spcPts val="234"/>
        </a:spcBef>
        <a:buFontTx/>
        <a:buNone/>
        <a:defRPr sz="1097" b="1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278613" indent="-139307" algn="l" defTabSz="557227" rtl="0" eaLnBrk="1" latinLnBrk="0" hangingPunct="1">
        <a:spcBef>
          <a:spcPts val="234"/>
        </a:spcBef>
        <a:buClr>
          <a:schemeClr val="tx2"/>
        </a:buClr>
        <a:buFont typeface="Arial" pitchFamily="34" charset="0"/>
        <a:buChar char="•"/>
        <a:defRPr sz="1097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557227" indent="-139307" algn="l" defTabSz="557227" rtl="0" eaLnBrk="1" latinLnBrk="0" hangingPunct="1">
        <a:spcBef>
          <a:spcPts val="234"/>
        </a:spcBef>
        <a:buClr>
          <a:schemeClr val="tx2"/>
        </a:buClr>
        <a:buFont typeface="Arial" pitchFamily="34" charset="0"/>
        <a:buChar char="–"/>
        <a:defRPr sz="1097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838742" indent="-142209" algn="l" defTabSz="557227" rtl="0" eaLnBrk="1" latinLnBrk="0" hangingPunct="1">
        <a:spcBef>
          <a:spcPts val="234"/>
        </a:spcBef>
        <a:buClr>
          <a:schemeClr val="tx2"/>
        </a:buClr>
        <a:buFont typeface="Arial" pitchFamily="34" charset="0"/>
        <a:buChar char="–"/>
        <a:defRPr sz="1097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1254728" indent="-140275" algn="l" defTabSz="557227" rtl="0" eaLnBrk="1" latinLnBrk="0" hangingPunct="1">
        <a:spcBef>
          <a:spcPts val="234"/>
        </a:spcBef>
        <a:buClr>
          <a:schemeClr val="tx2"/>
        </a:buClr>
        <a:buFont typeface="Arial" pitchFamily="34" charset="0"/>
        <a:buChar char="–"/>
        <a:defRPr sz="1097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1532373" indent="-139307" algn="l" defTabSz="557227" rtl="0" eaLnBrk="1" latinLnBrk="0" hangingPunct="1">
        <a:spcBef>
          <a:spcPct val="20000"/>
        </a:spcBef>
        <a:buFont typeface="Arial" pitchFamily="34" charset="0"/>
        <a:buChar char="•"/>
        <a:defRPr sz="1219" kern="1200">
          <a:solidFill>
            <a:schemeClr val="tx1"/>
          </a:solidFill>
          <a:latin typeface="+mn-lt"/>
          <a:ea typeface="+mn-ea"/>
          <a:cs typeface="+mn-cs"/>
        </a:defRPr>
      </a:lvl6pPr>
      <a:lvl7pPr marL="1810986" indent="-139307" algn="l" defTabSz="557227" rtl="0" eaLnBrk="1" latinLnBrk="0" hangingPunct="1">
        <a:spcBef>
          <a:spcPct val="20000"/>
        </a:spcBef>
        <a:buFont typeface="Arial" pitchFamily="34" charset="0"/>
        <a:buChar char="•"/>
        <a:defRPr sz="1219" kern="1200">
          <a:solidFill>
            <a:schemeClr val="tx1"/>
          </a:solidFill>
          <a:latin typeface="+mn-lt"/>
          <a:ea typeface="+mn-ea"/>
          <a:cs typeface="+mn-cs"/>
        </a:defRPr>
      </a:lvl7pPr>
      <a:lvl8pPr marL="2089599" indent="-139307" algn="l" defTabSz="557227" rtl="0" eaLnBrk="1" latinLnBrk="0" hangingPunct="1">
        <a:spcBef>
          <a:spcPct val="20000"/>
        </a:spcBef>
        <a:buFont typeface="Arial" pitchFamily="34" charset="0"/>
        <a:buChar char="•"/>
        <a:defRPr sz="1219" kern="1200">
          <a:solidFill>
            <a:schemeClr val="tx1"/>
          </a:solidFill>
          <a:latin typeface="+mn-lt"/>
          <a:ea typeface="+mn-ea"/>
          <a:cs typeface="+mn-cs"/>
        </a:defRPr>
      </a:lvl8pPr>
      <a:lvl9pPr marL="2368213" indent="-139307" algn="l" defTabSz="557227" rtl="0" eaLnBrk="1" latinLnBrk="0" hangingPunct="1">
        <a:spcBef>
          <a:spcPct val="20000"/>
        </a:spcBef>
        <a:buFont typeface="Arial" pitchFamily="34" charset="0"/>
        <a:buChar char="•"/>
        <a:defRPr sz="121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57227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1pPr>
      <a:lvl2pPr marL="278613" algn="l" defTabSz="557227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2pPr>
      <a:lvl3pPr marL="557227" algn="l" defTabSz="557227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3pPr>
      <a:lvl4pPr marL="835840" algn="l" defTabSz="557227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4pPr>
      <a:lvl5pPr marL="1114453" algn="l" defTabSz="557227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5pPr>
      <a:lvl6pPr marL="1393066" algn="l" defTabSz="557227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6pPr>
      <a:lvl7pPr marL="1671680" algn="l" defTabSz="557227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7pPr>
      <a:lvl8pPr marL="1950293" algn="l" defTabSz="557227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8pPr>
      <a:lvl9pPr marL="2228906" algn="l" defTabSz="557227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14275" y="392575"/>
            <a:ext cx="5258400" cy="766200"/>
          </a:xfrm>
          <a:prstGeom prst="rect">
            <a:avLst/>
          </a:prstGeom>
          <a:noFill/>
          <a:ln>
            <a:noFill/>
          </a:ln>
        </p:spPr>
        <p:txBody>
          <a:bodyPr lIns="68565" tIns="68565" rIns="68565" bIns="68565" anchor="ctr" anchorCtr="0"/>
          <a:lstStyle>
            <a:lvl1pPr lvl="0">
              <a:spcBef>
                <a:spcPts val="0"/>
              </a:spcBef>
              <a:buClr>
                <a:srgbClr val="FFFFFF"/>
              </a:buClr>
              <a:buSzPct val="100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>
              <a:spcBef>
                <a:spcPts val="0"/>
              </a:spcBef>
              <a:buClr>
                <a:srgbClr val="FFFFFF"/>
              </a:buClr>
              <a:buSzPct val="100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>
              <a:spcBef>
                <a:spcPts val="0"/>
              </a:spcBef>
              <a:buClr>
                <a:srgbClr val="FFFFFF"/>
              </a:buClr>
              <a:buSzPct val="100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>
              <a:spcBef>
                <a:spcPts val="0"/>
              </a:spcBef>
              <a:buClr>
                <a:srgbClr val="FFFFFF"/>
              </a:buClr>
              <a:buSzPct val="100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>
              <a:spcBef>
                <a:spcPts val="0"/>
              </a:spcBef>
              <a:buClr>
                <a:srgbClr val="FFFFFF"/>
              </a:buClr>
              <a:buSzPct val="100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>
              <a:spcBef>
                <a:spcPts val="0"/>
              </a:spcBef>
              <a:buClr>
                <a:srgbClr val="FFFFFF"/>
              </a:buClr>
              <a:buSzPct val="100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>
              <a:spcBef>
                <a:spcPts val="0"/>
              </a:spcBef>
              <a:buClr>
                <a:srgbClr val="FFFFFF"/>
              </a:buClr>
              <a:buSzPct val="100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>
              <a:spcBef>
                <a:spcPts val="0"/>
              </a:spcBef>
              <a:buClr>
                <a:srgbClr val="FFFFFF"/>
              </a:buClr>
              <a:buSzPct val="100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>
              <a:spcBef>
                <a:spcPts val="0"/>
              </a:spcBef>
              <a:buClr>
                <a:srgbClr val="FFFFFF"/>
              </a:buClr>
              <a:buSzPct val="100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14275" y="1327350"/>
            <a:ext cx="6132600" cy="3145500"/>
          </a:xfrm>
          <a:prstGeom prst="rect">
            <a:avLst/>
          </a:prstGeom>
          <a:noFill/>
          <a:ln>
            <a:noFill/>
          </a:ln>
        </p:spPr>
        <p:txBody>
          <a:bodyPr lIns="68565" tIns="68565" rIns="68565" bIns="68565" anchor="ctr" anchorCtr="0"/>
          <a:lstStyle>
            <a:lvl1pPr lvl="0">
              <a:spcBef>
                <a:spcPts val="600"/>
              </a:spcBef>
              <a:spcAft>
                <a:spcPts val="1000"/>
              </a:spcAft>
              <a:buClr>
                <a:srgbClr val="C7D3E6"/>
              </a:buClr>
              <a:buSzPct val="100000"/>
              <a:buFont typeface="Roboto Condensed Light"/>
              <a:buChar char="▰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1pPr>
            <a:lvl2pPr lvl="1">
              <a:spcBef>
                <a:spcPts val="480"/>
              </a:spcBef>
              <a:spcAft>
                <a:spcPts val="1000"/>
              </a:spcAft>
              <a:buClr>
                <a:srgbClr val="C7D3E6"/>
              </a:buClr>
              <a:buSzPct val="1000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2pPr>
            <a:lvl3pPr lvl="2">
              <a:spcBef>
                <a:spcPts val="480"/>
              </a:spcBef>
              <a:spcAft>
                <a:spcPts val="1000"/>
              </a:spcAft>
              <a:buClr>
                <a:srgbClr val="C7D3E6"/>
              </a:buClr>
              <a:buSzPct val="1000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3pPr>
            <a:lvl4pPr lvl="3">
              <a:spcBef>
                <a:spcPts val="360"/>
              </a:spcBef>
              <a:spcAft>
                <a:spcPts val="1000"/>
              </a:spcAft>
              <a:buClr>
                <a:srgbClr val="C7D3E6"/>
              </a:buClr>
              <a:buSzPct val="1000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4pPr>
            <a:lvl5pPr lvl="4">
              <a:spcBef>
                <a:spcPts val="360"/>
              </a:spcBef>
              <a:spcAft>
                <a:spcPts val="1000"/>
              </a:spcAft>
              <a:buClr>
                <a:srgbClr val="C7D3E6"/>
              </a:buClr>
              <a:buSzPct val="1000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5pPr>
            <a:lvl6pPr lvl="5">
              <a:spcBef>
                <a:spcPts val="360"/>
              </a:spcBef>
              <a:spcAft>
                <a:spcPts val="1000"/>
              </a:spcAft>
              <a:buClr>
                <a:srgbClr val="C7D3E6"/>
              </a:buClr>
              <a:buSzPct val="1000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6pPr>
            <a:lvl7pPr lvl="6">
              <a:spcBef>
                <a:spcPts val="360"/>
              </a:spcBef>
              <a:spcAft>
                <a:spcPts val="1000"/>
              </a:spcAft>
              <a:buClr>
                <a:srgbClr val="C7D3E6"/>
              </a:buClr>
              <a:buSzPct val="1000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7pPr>
            <a:lvl8pPr lvl="7">
              <a:spcBef>
                <a:spcPts val="360"/>
              </a:spcBef>
              <a:spcAft>
                <a:spcPts val="1000"/>
              </a:spcAft>
              <a:buClr>
                <a:srgbClr val="C7D3E6"/>
              </a:buClr>
              <a:buSzPct val="1000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8pPr>
            <a:lvl9pPr lvl="8">
              <a:spcBef>
                <a:spcPts val="360"/>
              </a:spcBef>
              <a:spcAft>
                <a:spcPts val="1000"/>
              </a:spcAft>
              <a:buClr>
                <a:srgbClr val="C7D3E6"/>
              </a:buClr>
              <a:buSzPct val="1000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  <a:noFill/>
          <a:ln>
            <a:noFill/>
          </a:ln>
        </p:spPr>
        <p:txBody>
          <a:bodyPr lIns="68565" tIns="68565" rIns="68565" bIns="68565" anchor="ctr" anchorCtr="0">
            <a:noAutofit/>
          </a:bodyPr>
          <a:lstStyle/>
          <a:p>
            <a:pPr algn="r" defTabSz="685766"/>
            <a:fld id="{00000000-1234-1234-1234-123412341234}" type="slidenum">
              <a:rPr lang="en" sz="1200" b="1" kern="0" smtClean="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pPr algn="r" defTabSz="685766"/>
              <a:t>‹#›</a:t>
            </a:fld>
            <a:endParaRPr lang="en" sz="1200" b="1" kern="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19348566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36" r:id="rId1"/>
    <p:sldLayoutId id="2147483737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ct 14" hidden="1"/>
          <p:cNvGraphicFramePr>
            <a:graphicFrameLocks noChangeAspect="1"/>
          </p:cNvGraphicFramePr>
          <p:nvPr>
            <p:custDataLst>
              <p:tags r:id="rId4"/>
            </p:custDataLst>
          </p:nvPr>
        </p:nvGraphicFramePr>
        <p:xfrm>
          <a:off x="1467" y="1194"/>
          <a:ext cx="1465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Слайд think-cell" r:id="rId5" imgW="360" imgH="360" progId="TCLayout.ActiveDocument.1">
                  <p:embed/>
                </p:oleObj>
              </mc:Choice>
              <mc:Fallback>
                <p:oleObj name="Слайд think-cell" r:id="rId5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7" y="1194"/>
                        <a:ext cx="1465" cy="119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2032" y="121500"/>
            <a:ext cx="6815014" cy="623700"/>
          </a:xfrm>
          <a:prstGeom prst="rect">
            <a:avLst/>
          </a:prstGeom>
        </p:spPr>
        <p:txBody>
          <a:bodyPr vert="horz" lIns="0" tIns="45720" rIns="0" bIns="45720" rtlCol="0" anchor="b" anchorCtr="0">
            <a:noAutofit/>
          </a:bodyPr>
          <a:lstStyle/>
          <a:p>
            <a:r>
              <a:rPr lang="ru-RU" noProof="0" dirty="0"/>
              <a:t>Заголовок</a:t>
            </a:r>
            <a:endParaRPr lang="en-US" noProof="0" dirty="0"/>
          </a:p>
        </p:txBody>
      </p:sp>
      <p:sp>
        <p:nvSpPr>
          <p:cNvPr id="8" name="Line 115"/>
          <p:cNvSpPr>
            <a:spLocks noChangeShapeType="1"/>
          </p:cNvSpPr>
          <p:nvPr/>
        </p:nvSpPr>
        <p:spPr bwMode="auto">
          <a:xfrm flipH="1">
            <a:off x="0" y="657221"/>
            <a:ext cx="9144000" cy="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/>
          </a:ln>
          <a:effectLst>
            <a:outerShdw dist="25400" dir="5400000" algn="ctr" rotWithShape="0">
              <a:schemeClr val="folHlink"/>
            </a:outerShdw>
          </a:effectLst>
        </p:spPr>
        <p:txBody>
          <a:bodyPr/>
          <a:lstStyle/>
          <a:p>
            <a:pPr defTabSz="342900"/>
            <a:endParaRPr lang="en-US" sz="1097">
              <a:solidFill>
                <a:prstClr val="black"/>
              </a:solidFill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22031" y="1131570"/>
            <a:ext cx="8305566" cy="344271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ru-RU" dirty="0"/>
              <a:t>Текст</a:t>
            </a:r>
            <a:endParaRPr lang="en-US" dirty="0"/>
          </a:p>
        </p:txBody>
      </p:sp>
      <p:pic>
        <p:nvPicPr>
          <p:cNvPr id="10" name="Рисунок 9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3" t="25668" r="11014" b="22999"/>
          <a:stretch/>
        </p:blipFill>
        <p:spPr>
          <a:xfrm>
            <a:off x="7123357" y="2"/>
            <a:ext cx="1130287" cy="6096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139955" y="41286"/>
            <a:ext cx="977411" cy="471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190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</p:sldLayoutIdLst>
  <p:hf hdr="0" ftr="0" dt="0"/>
  <p:txStyles>
    <p:titleStyle>
      <a:lvl1pPr algn="l" defTabSz="557227" rtl="0" eaLnBrk="1" latinLnBrk="0" hangingPunct="1">
        <a:spcBef>
          <a:spcPct val="0"/>
        </a:spcBef>
        <a:buNone/>
        <a:defRPr sz="1706" b="1" kern="1200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0" indent="0" algn="l" defTabSz="557227" rtl="0" eaLnBrk="1" latinLnBrk="0" hangingPunct="1">
        <a:spcBef>
          <a:spcPts val="234"/>
        </a:spcBef>
        <a:buFontTx/>
        <a:buNone/>
        <a:defRPr sz="1097" b="1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278613" indent="-139307" algn="l" defTabSz="557227" rtl="0" eaLnBrk="1" latinLnBrk="0" hangingPunct="1">
        <a:spcBef>
          <a:spcPts val="234"/>
        </a:spcBef>
        <a:buClr>
          <a:schemeClr val="tx2"/>
        </a:buClr>
        <a:buFont typeface="Arial" pitchFamily="34" charset="0"/>
        <a:buChar char="•"/>
        <a:defRPr sz="1097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557227" indent="-139307" algn="l" defTabSz="557227" rtl="0" eaLnBrk="1" latinLnBrk="0" hangingPunct="1">
        <a:spcBef>
          <a:spcPts val="234"/>
        </a:spcBef>
        <a:buClr>
          <a:schemeClr val="tx2"/>
        </a:buClr>
        <a:buFont typeface="Arial" pitchFamily="34" charset="0"/>
        <a:buChar char="–"/>
        <a:defRPr sz="1097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838742" indent="-142209" algn="l" defTabSz="557227" rtl="0" eaLnBrk="1" latinLnBrk="0" hangingPunct="1">
        <a:spcBef>
          <a:spcPts val="234"/>
        </a:spcBef>
        <a:buClr>
          <a:schemeClr val="tx2"/>
        </a:buClr>
        <a:buFont typeface="Arial" pitchFamily="34" charset="0"/>
        <a:buChar char="–"/>
        <a:defRPr sz="1097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1254728" indent="-140275" algn="l" defTabSz="557227" rtl="0" eaLnBrk="1" latinLnBrk="0" hangingPunct="1">
        <a:spcBef>
          <a:spcPts val="234"/>
        </a:spcBef>
        <a:buClr>
          <a:schemeClr val="tx2"/>
        </a:buClr>
        <a:buFont typeface="Arial" pitchFamily="34" charset="0"/>
        <a:buChar char="–"/>
        <a:defRPr sz="1097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1532373" indent="-139307" algn="l" defTabSz="557227" rtl="0" eaLnBrk="1" latinLnBrk="0" hangingPunct="1">
        <a:spcBef>
          <a:spcPct val="20000"/>
        </a:spcBef>
        <a:buFont typeface="Arial" pitchFamily="34" charset="0"/>
        <a:buChar char="•"/>
        <a:defRPr sz="1219" kern="1200">
          <a:solidFill>
            <a:schemeClr val="tx1"/>
          </a:solidFill>
          <a:latin typeface="+mn-lt"/>
          <a:ea typeface="+mn-ea"/>
          <a:cs typeface="+mn-cs"/>
        </a:defRPr>
      </a:lvl6pPr>
      <a:lvl7pPr marL="1810986" indent="-139307" algn="l" defTabSz="557227" rtl="0" eaLnBrk="1" latinLnBrk="0" hangingPunct="1">
        <a:spcBef>
          <a:spcPct val="20000"/>
        </a:spcBef>
        <a:buFont typeface="Arial" pitchFamily="34" charset="0"/>
        <a:buChar char="•"/>
        <a:defRPr sz="1219" kern="1200">
          <a:solidFill>
            <a:schemeClr val="tx1"/>
          </a:solidFill>
          <a:latin typeface="+mn-lt"/>
          <a:ea typeface="+mn-ea"/>
          <a:cs typeface="+mn-cs"/>
        </a:defRPr>
      </a:lvl7pPr>
      <a:lvl8pPr marL="2089599" indent="-139307" algn="l" defTabSz="557227" rtl="0" eaLnBrk="1" latinLnBrk="0" hangingPunct="1">
        <a:spcBef>
          <a:spcPct val="20000"/>
        </a:spcBef>
        <a:buFont typeface="Arial" pitchFamily="34" charset="0"/>
        <a:buChar char="•"/>
        <a:defRPr sz="1219" kern="1200">
          <a:solidFill>
            <a:schemeClr val="tx1"/>
          </a:solidFill>
          <a:latin typeface="+mn-lt"/>
          <a:ea typeface="+mn-ea"/>
          <a:cs typeface="+mn-cs"/>
        </a:defRPr>
      </a:lvl8pPr>
      <a:lvl9pPr marL="2368213" indent="-139307" algn="l" defTabSz="557227" rtl="0" eaLnBrk="1" latinLnBrk="0" hangingPunct="1">
        <a:spcBef>
          <a:spcPct val="20000"/>
        </a:spcBef>
        <a:buFont typeface="Arial" pitchFamily="34" charset="0"/>
        <a:buChar char="•"/>
        <a:defRPr sz="121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57227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1pPr>
      <a:lvl2pPr marL="278613" algn="l" defTabSz="557227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2pPr>
      <a:lvl3pPr marL="557227" algn="l" defTabSz="557227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3pPr>
      <a:lvl4pPr marL="835840" algn="l" defTabSz="557227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4pPr>
      <a:lvl5pPr marL="1114453" algn="l" defTabSz="557227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5pPr>
      <a:lvl6pPr marL="1393066" algn="l" defTabSz="557227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6pPr>
      <a:lvl7pPr marL="1671680" algn="l" defTabSz="557227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7pPr>
      <a:lvl8pPr marL="1950293" algn="l" defTabSz="557227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8pPr>
      <a:lvl9pPr marL="2228906" algn="l" defTabSz="557227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ct 14" hidden="1"/>
          <p:cNvGraphicFramePr>
            <a:graphicFrameLocks noChangeAspect="1"/>
          </p:cNvGraphicFramePr>
          <p:nvPr>
            <p:custDataLst>
              <p:tags r:id="rId8"/>
            </p:custDataLst>
          </p:nvPr>
        </p:nvGraphicFramePr>
        <p:xfrm>
          <a:off x="1466" y="1195"/>
          <a:ext cx="1465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Слайд think-cell" r:id="rId9" imgW="360" imgH="360" progId="TCLayout.ActiveDocument.1">
                  <p:embed/>
                </p:oleObj>
              </mc:Choice>
              <mc:Fallback>
                <p:oleObj name="Слайд think-cell" r:id="rId9" imgW="360" imgH="360" progId="TCLayout.ActiveDocument.1">
                  <p:embed/>
                  <p:pic>
                    <p:nvPicPr>
                      <p:cNvPr id="15" name="Object 14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6" y="1195"/>
                        <a:ext cx="1465" cy="119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20876" y="121500"/>
            <a:ext cx="8502251" cy="623700"/>
          </a:xfrm>
          <a:prstGeom prst="rect">
            <a:avLst/>
          </a:prstGeom>
        </p:spPr>
        <p:txBody>
          <a:bodyPr vert="horz" lIns="0" tIns="45720" rIns="0" bIns="45720" rtlCol="0" anchor="b" anchorCtr="0">
            <a:noAutofit/>
          </a:bodyPr>
          <a:lstStyle/>
          <a:p>
            <a:r>
              <a:rPr lang="ru-RU" noProof="0"/>
              <a:t>Click to edit Master title style</a:t>
            </a:r>
            <a:endParaRPr lang="ru-RU" noProof="0" dirty="0"/>
          </a:p>
        </p:txBody>
      </p:sp>
      <p:sp>
        <p:nvSpPr>
          <p:cNvPr id="7" name="FooterSimple"/>
          <p:cNvSpPr/>
          <p:nvPr/>
        </p:nvSpPr>
        <p:spPr>
          <a:xfrm>
            <a:off x="318560" y="5024700"/>
            <a:ext cx="594831" cy="807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r>
              <a:rPr lang="en-US" sz="525" dirty="0">
                <a:solidFill>
                  <a:srgbClr val="808080"/>
                </a:solidFill>
                <a:ea typeface="PT Sans" pitchFamily="34" charset="-52"/>
              </a:rPr>
              <a:t>RU AO_plan_for_CEO-07Sep16  v17.pptx</a:t>
            </a:r>
            <a:endParaRPr lang="ru-RU" sz="525" dirty="0">
              <a:solidFill>
                <a:srgbClr val="808080"/>
              </a:solidFill>
              <a:ea typeface="PT Sans" pitchFamily="34" charset="-5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84077" y="5005800"/>
            <a:ext cx="175847" cy="95250"/>
          </a:xfrm>
          <a:prstGeom prst="rect">
            <a:avLst/>
          </a:prstGeom>
          <a:noFill/>
          <a:ln/>
          <a:effectLst/>
        </p:spPr>
        <p:txBody>
          <a:bodyPr wrap="none" lIns="0" tIns="0" rIns="0" bIns="0" rtlCol="0">
            <a:noAutofit/>
          </a:bodyPr>
          <a:lstStyle/>
          <a:p>
            <a:pPr algn="ctr">
              <a:defRPr/>
            </a:pPr>
            <a:fld id="{9D53E389-1311-4796-9190-1F74A8EADEA2}" type="slidenum">
              <a:rPr lang="ru-RU" sz="675">
                <a:solidFill>
                  <a:srgbClr val="000000"/>
                </a:solidFill>
                <a:ea typeface="PT Sans" pitchFamily="34" charset="-52"/>
              </a:rPr>
              <a:pPr algn="ctr">
                <a:defRPr/>
              </a:pPr>
              <a:t>‹#›</a:t>
            </a:fld>
            <a:endParaRPr lang="ru-RU" sz="675" dirty="0">
              <a:solidFill>
                <a:srgbClr val="000000"/>
              </a:solidFill>
              <a:ea typeface="PT Sans" pitchFamily="34" charset="-52"/>
            </a:endParaRPr>
          </a:p>
          <a:p>
            <a:pPr algn="ctr"/>
            <a:endParaRPr lang="ru-RU" sz="675" dirty="0">
              <a:solidFill>
                <a:prstClr val="black"/>
              </a:solidFill>
              <a:ea typeface="PT Sans" pitchFamily="34" charset="-52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18563" y="1131570"/>
            <a:ext cx="8506880" cy="344271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ru-RU" dirty="0"/>
          </a:p>
        </p:txBody>
      </p:sp>
      <p:pic>
        <p:nvPicPr>
          <p:cNvPr id="22" name="Picture 4" descr="http://qazaq-alemi.kz/include/img/samruk.jpg">
            <a:hlinkClick r:id="rId11"/>
          </p:cNvPr>
          <p:cNvPicPr>
            <a:picLocks noChangeArrowheads="1"/>
          </p:cNvPicPr>
          <p:nvPr/>
        </p:nvPicPr>
        <p:blipFill>
          <a:blip r:embed="rId1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621368" y="4772368"/>
            <a:ext cx="372884" cy="336599"/>
          </a:xfrm>
          <a:prstGeom prst="rect">
            <a:avLst/>
          </a:prstGeom>
          <a:noFill/>
        </p:spPr>
      </p:pic>
      <p:sp>
        <p:nvSpPr>
          <p:cNvPr id="23" name="Line 115"/>
          <p:cNvSpPr>
            <a:spLocks noChangeShapeType="1"/>
          </p:cNvSpPr>
          <p:nvPr/>
        </p:nvSpPr>
        <p:spPr bwMode="auto">
          <a:xfrm flipH="1">
            <a:off x="0" y="752475"/>
            <a:ext cx="9144000" cy="0"/>
          </a:xfrm>
          <a:prstGeom prst="line">
            <a:avLst/>
          </a:prstGeom>
          <a:noFill/>
          <a:ln w="28575">
            <a:solidFill>
              <a:srgbClr val="002673"/>
            </a:solidFill>
            <a:round/>
            <a:headEnd/>
            <a:tailEnd/>
          </a:ln>
          <a:effectLst>
            <a:outerShdw dist="25400" dir="5400000" algn="ctr" rotWithShape="0">
              <a:schemeClr val="accent2">
                <a:lumMod val="90000"/>
              </a:schemeClr>
            </a:outerShdw>
          </a:effectLst>
        </p:spPr>
        <p:txBody>
          <a:bodyPr/>
          <a:lstStyle/>
          <a:p>
            <a:endParaRPr lang="ru-RU" sz="15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109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  <p:sldLayoutId id="2147483848" r:id="rId4"/>
    <p:sldLayoutId id="2147483849" r:id="rId5"/>
  </p:sldLayoutIdLst>
  <p:hf sldNum="0" hdr="0" ftr="0" dt="0"/>
  <p:txStyles>
    <p:titleStyle>
      <a:lvl1pPr algn="l" defTabSz="685800" rtl="0" eaLnBrk="1" latinLnBrk="0" hangingPunct="1">
        <a:spcBef>
          <a:spcPct val="0"/>
        </a:spcBef>
        <a:buNone/>
        <a:defRPr sz="1800" b="1" kern="1200">
          <a:solidFill>
            <a:srgbClr val="002673"/>
          </a:solidFill>
          <a:latin typeface="+mj-lt"/>
          <a:ea typeface="PT Sans" pitchFamily="34" charset="-52"/>
          <a:cs typeface="+mj-cs"/>
        </a:defRPr>
      </a:lvl1pPr>
    </p:titleStyle>
    <p:bodyStyle>
      <a:lvl1pPr marL="0" indent="0" algn="l" defTabSz="685800" rtl="0" eaLnBrk="1" latinLnBrk="0" hangingPunct="1">
        <a:spcBef>
          <a:spcPts val="288"/>
        </a:spcBef>
        <a:buClr>
          <a:srgbClr val="004990"/>
        </a:buClr>
        <a:buFontTx/>
        <a:buNone/>
        <a:defRPr sz="1200" b="1" kern="1200">
          <a:solidFill>
            <a:schemeClr val="tx1"/>
          </a:solidFill>
          <a:latin typeface="+mn-lt"/>
          <a:ea typeface="PT Sans" pitchFamily="34" charset="-52"/>
          <a:cs typeface="+mn-cs"/>
        </a:defRPr>
      </a:lvl1pPr>
      <a:lvl2pPr marL="342900" indent="-171450" algn="l" defTabSz="685800" rtl="0" eaLnBrk="1" latinLnBrk="0" hangingPunct="1">
        <a:spcBef>
          <a:spcPts val="288"/>
        </a:spcBef>
        <a:buClr>
          <a:srgbClr val="004990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PT Sans" pitchFamily="34" charset="-52"/>
          <a:cs typeface="+mn-cs"/>
        </a:defRPr>
      </a:lvl2pPr>
      <a:lvl3pPr marL="685800" indent="-171450" algn="l" defTabSz="685800" rtl="0" eaLnBrk="1" latinLnBrk="0" hangingPunct="1">
        <a:spcBef>
          <a:spcPts val="288"/>
        </a:spcBef>
        <a:buClr>
          <a:srgbClr val="004990"/>
        </a:buClr>
        <a:buFont typeface="Arial" pitchFamily="34" charset="0"/>
        <a:buChar char="–"/>
        <a:defRPr sz="1200" kern="1200">
          <a:solidFill>
            <a:schemeClr val="tx1"/>
          </a:solidFill>
          <a:latin typeface="+mn-lt"/>
          <a:ea typeface="PT Sans" pitchFamily="34" charset="-52"/>
          <a:cs typeface="+mn-cs"/>
        </a:defRPr>
      </a:lvl3pPr>
      <a:lvl4pPr marL="1032272" indent="-175022" algn="l" defTabSz="685800" rtl="0" eaLnBrk="1" latinLnBrk="0" hangingPunct="1">
        <a:spcBef>
          <a:spcPts val="288"/>
        </a:spcBef>
        <a:buClr>
          <a:srgbClr val="004990"/>
        </a:buClr>
        <a:buFont typeface="Arial" pitchFamily="34" charset="0"/>
        <a:buChar char="–"/>
        <a:defRPr sz="1200" kern="1200">
          <a:solidFill>
            <a:schemeClr val="tx1"/>
          </a:solidFill>
          <a:latin typeface="+mn-lt"/>
          <a:ea typeface="PT Sans" pitchFamily="34" charset="-52"/>
          <a:cs typeface="+mn-cs"/>
        </a:defRPr>
      </a:lvl4pPr>
      <a:lvl5pPr marL="1544241" indent="-172641" algn="l" defTabSz="685800" rtl="0" eaLnBrk="1" latinLnBrk="0" hangingPunct="1">
        <a:spcBef>
          <a:spcPts val="288"/>
        </a:spcBef>
        <a:buClr>
          <a:srgbClr val="004990"/>
        </a:buClr>
        <a:buFont typeface="Arial" pitchFamily="34" charset="0"/>
        <a:buChar char="–"/>
        <a:defRPr sz="1200" kern="1200">
          <a:solidFill>
            <a:schemeClr val="tx1"/>
          </a:solidFill>
          <a:latin typeface="+mn-lt"/>
          <a:ea typeface="PT Sans" pitchFamily="34" charset="-52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ct 14" hidden="1"/>
          <p:cNvGraphicFramePr>
            <a:graphicFrameLocks noChangeAspect="1"/>
          </p:cNvGraphicFramePr>
          <p:nvPr>
            <p:custDataLst>
              <p:tags r:id="rId8"/>
            </p:custDataLst>
          </p:nvPr>
        </p:nvGraphicFramePr>
        <p:xfrm>
          <a:off x="1466" y="1195"/>
          <a:ext cx="1465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Слайд think-cell" r:id="rId9" imgW="360" imgH="360" progId="TCLayout.ActiveDocument.1">
                  <p:embed/>
                </p:oleObj>
              </mc:Choice>
              <mc:Fallback>
                <p:oleObj name="Слайд think-cell" r:id="rId9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6" y="1195"/>
                        <a:ext cx="1465" cy="119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20876" y="121500"/>
            <a:ext cx="8502251" cy="623700"/>
          </a:xfrm>
          <a:prstGeom prst="rect">
            <a:avLst/>
          </a:prstGeom>
        </p:spPr>
        <p:txBody>
          <a:bodyPr vert="horz" lIns="0" tIns="45720" rIns="0" bIns="45720" rtlCol="0" anchor="b" anchorCtr="0">
            <a:noAutofit/>
          </a:bodyPr>
          <a:lstStyle/>
          <a:p>
            <a:r>
              <a:rPr lang="ru-RU" noProof="0"/>
              <a:t>Click to edit Master title style</a:t>
            </a:r>
            <a:endParaRPr lang="ru-RU" noProof="0" dirty="0"/>
          </a:p>
        </p:txBody>
      </p:sp>
      <p:sp>
        <p:nvSpPr>
          <p:cNvPr id="7" name="FooterSimple"/>
          <p:cNvSpPr/>
          <p:nvPr/>
        </p:nvSpPr>
        <p:spPr>
          <a:xfrm>
            <a:off x="318560" y="5024700"/>
            <a:ext cx="594831" cy="807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defTabSz="685800"/>
            <a:r>
              <a:rPr lang="en-US" sz="525" dirty="0">
                <a:solidFill>
                  <a:srgbClr val="808080"/>
                </a:solidFill>
                <a:ea typeface="PT Sans" pitchFamily="34" charset="-52"/>
              </a:rPr>
              <a:t>RU AO_plan_for_CEO-07Sep16  v17.pptx</a:t>
            </a:r>
            <a:endParaRPr lang="ru-RU" sz="525" dirty="0">
              <a:solidFill>
                <a:srgbClr val="808080"/>
              </a:solidFill>
              <a:ea typeface="PT Sans" pitchFamily="34" charset="-5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84077" y="5005800"/>
            <a:ext cx="175847" cy="95250"/>
          </a:xfrm>
          <a:prstGeom prst="rect">
            <a:avLst/>
          </a:prstGeom>
          <a:noFill/>
          <a:ln/>
          <a:effectLst/>
        </p:spPr>
        <p:txBody>
          <a:bodyPr wrap="none" lIns="0" tIns="0" rIns="0" bIns="0" rtlCol="0">
            <a:noAutofit/>
          </a:bodyPr>
          <a:lstStyle/>
          <a:p>
            <a:pPr algn="ctr" defTabSz="685800">
              <a:defRPr/>
            </a:pPr>
            <a:fld id="{9D53E389-1311-4796-9190-1F74A8EADEA2}" type="slidenum">
              <a:rPr lang="ru-RU" sz="675">
                <a:solidFill>
                  <a:srgbClr val="000000"/>
                </a:solidFill>
                <a:ea typeface="PT Sans" pitchFamily="34" charset="-52"/>
              </a:rPr>
              <a:pPr algn="ctr" defTabSz="685800">
                <a:defRPr/>
              </a:pPr>
              <a:t>‹#›</a:t>
            </a:fld>
            <a:endParaRPr lang="ru-RU" sz="675" dirty="0">
              <a:solidFill>
                <a:srgbClr val="000000"/>
              </a:solidFill>
              <a:ea typeface="PT Sans" pitchFamily="34" charset="-52"/>
            </a:endParaRPr>
          </a:p>
          <a:p>
            <a:pPr algn="ctr" defTabSz="685800"/>
            <a:endParaRPr lang="ru-RU" sz="675" dirty="0">
              <a:solidFill>
                <a:prstClr val="black"/>
              </a:solidFill>
              <a:ea typeface="PT Sans" pitchFamily="34" charset="-52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18563" y="1131570"/>
            <a:ext cx="8506880" cy="344271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ru-RU" dirty="0"/>
          </a:p>
        </p:txBody>
      </p:sp>
      <p:pic>
        <p:nvPicPr>
          <p:cNvPr id="22" name="Picture 4" descr="http://qazaq-alemi.kz/include/img/samruk.jpg">
            <a:hlinkClick r:id="rId11"/>
          </p:cNvPr>
          <p:cNvPicPr>
            <a:picLocks noChangeArrowheads="1"/>
          </p:cNvPicPr>
          <p:nvPr/>
        </p:nvPicPr>
        <p:blipFill>
          <a:blip r:embed="rId1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621368" y="4772368"/>
            <a:ext cx="372884" cy="336599"/>
          </a:xfrm>
          <a:prstGeom prst="rect">
            <a:avLst/>
          </a:prstGeom>
          <a:noFill/>
        </p:spPr>
      </p:pic>
      <p:sp>
        <p:nvSpPr>
          <p:cNvPr id="23" name="Line 115"/>
          <p:cNvSpPr>
            <a:spLocks noChangeShapeType="1"/>
          </p:cNvSpPr>
          <p:nvPr/>
        </p:nvSpPr>
        <p:spPr bwMode="auto">
          <a:xfrm flipH="1">
            <a:off x="0" y="752475"/>
            <a:ext cx="9144000" cy="0"/>
          </a:xfrm>
          <a:prstGeom prst="line">
            <a:avLst/>
          </a:prstGeom>
          <a:noFill/>
          <a:ln w="28575">
            <a:solidFill>
              <a:srgbClr val="002673"/>
            </a:solidFill>
            <a:round/>
            <a:headEnd/>
            <a:tailEnd/>
          </a:ln>
          <a:effectLst>
            <a:outerShdw dist="25400" dir="5400000" algn="ctr" rotWithShape="0">
              <a:schemeClr val="accent2">
                <a:lumMod val="90000"/>
              </a:schemeClr>
            </a:outerShdw>
          </a:effectLst>
        </p:spPr>
        <p:txBody>
          <a:bodyPr/>
          <a:lstStyle/>
          <a:p>
            <a:pPr defTabSz="685800"/>
            <a:endParaRPr lang="ru-RU" sz="135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974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</p:sldLayoutIdLst>
  <p:hf sldNum="0" hdr="0" ftr="0" dt="0"/>
  <p:txStyles>
    <p:titleStyle>
      <a:lvl1pPr algn="l" defTabSz="685800" rtl="0" eaLnBrk="1" latinLnBrk="0" hangingPunct="1">
        <a:spcBef>
          <a:spcPct val="0"/>
        </a:spcBef>
        <a:buNone/>
        <a:defRPr sz="1800" b="1" kern="1200">
          <a:solidFill>
            <a:srgbClr val="002673"/>
          </a:solidFill>
          <a:latin typeface="+mj-lt"/>
          <a:ea typeface="PT Sans" pitchFamily="34" charset="-52"/>
          <a:cs typeface="+mj-cs"/>
        </a:defRPr>
      </a:lvl1pPr>
    </p:titleStyle>
    <p:bodyStyle>
      <a:lvl1pPr marL="0" indent="0" algn="l" defTabSz="685800" rtl="0" eaLnBrk="1" latinLnBrk="0" hangingPunct="1">
        <a:spcBef>
          <a:spcPts val="288"/>
        </a:spcBef>
        <a:buClr>
          <a:srgbClr val="004990"/>
        </a:buClr>
        <a:buFontTx/>
        <a:buNone/>
        <a:defRPr sz="1200" b="1" kern="1200">
          <a:solidFill>
            <a:schemeClr val="tx1"/>
          </a:solidFill>
          <a:latin typeface="+mn-lt"/>
          <a:ea typeface="PT Sans" pitchFamily="34" charset="-52"/>
          <a:cs typeface="+mn-cs"/>
        </a:defRPr>
      </a:lvl1pPr>
      <a:lvl2pPr marL="342900" indent="-171450" algn="l" defTabSz="685800" rtl="0" eaLnBrk="1" latinLnBrk="0" hangingPunct="1">
        <a:spcBef>
          <a:spcPts val="288"/>
        </a:spcBef>
        <a:buClr>
          <a:srgbClr val="004990"/>
        </a:buClr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PT Sans" pitchFamily="34" charset="-52"/>
          <a:cs typeface="+mn-cs"/>
        </a:defRPr>
      </a:lvl2pPr>
      <a:lvl3pPr marL="685800" indent="-171450" algn="l" defTabSz="685800" rtl="0" eaLnBrk="1" latinLnBrk="0" hangingPunct="1">
        <a:spcBef>
          <a:spcPts val="288"/>
        </a:spcBef>
        <a:buClr>
          <a:srgbClr val="004990"/>
        </a:buClr>
        <a:buFont typeface="Arial" pitchFamily="34" charset="0"/>
        <a:buChar char="–"/>
        <a:defRPr sz="1200" kern="1200">
          <a:solidFill>
            <a:schemeClr val="tx1"/>
          </a:solidFill>
          <a:latin typeface="+mn-lt"/>
          <a:ea typeface="PT Sans" pitchFamily="34" charset="-52"/>
          <a:cs typeface="+mn-cs"/>
        </a:defRPr>
      </a:lvl3pPr>
      <a:lvl4pPr marL="1032272" indent="-175022" algn="l" defTabSz="685800" rtl="0" eaLnBrk="1" latinLnBrk="0" hangingPunct="1">
        <a:spcBef>
          <a:spcPts val="288"/>
        </a:spcBef>
        <a:buClr>
          <a:srgbClr val="004990"/>
        </a:buClr>
        <a:buFont typeface="Arial" pitchFamily="34" charset="0"/>
        <a:buChar char="–"/>
        <a:defRPr sz="1200" kern="1200">
          <a:solidFill>
            <a:schemeClr val="tx1"/>
          </a:solidFill>
          <a:latin typeface="+mn-lt"/>
          <a:ea typeface="PT Sans" pitchFamily="34" charset="-52"/>
          <a:cs typeface="+mn-cs"/>
        </a:defRPr>
      </a:lvl4pPr>
      <a:lvl5pPr marL="1544241" indent="-172641" algn="l" defTabSz="685800" rtl="0" eaLnBrk="1" latinLnBrk="0" hangingPunct="1">
        <a:spcBef>
          <a:spcPts val="288"/>
        </a:spcBef>
        <a:buClr>
          <a:srgbClr val="004990"/>
        </a:buClr>
        <a:buFont typeface="Arial" pitchFamily="34" charset="0"/>
        <a:buChar char="–"/>
        <a:defRPr sz="1200" kern="1200">
          <a:solidFill>
            <a:schemeClr val="tx1"/>
          </a:solidFill>
          <a:latin typeface="+mn-lt"/>
          <a:ea typeface="PT Sans" pitchFamily="34" charset="-52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ct 14" hidden="1"/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1469" y="1197"/>
          <a:ext cx="1465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6" name="Слайд think-cell" r:id="rId6" imgW="360" imgH="360" progId="TCLayout.ActiveDocument.1">
                  <p:embed/>
                </p:oleObj>
              </mc:Choice>
              <mc:Fallback>
                <p:oleObj name="Слайд think-cell" r:id="rId6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9" y="1197"/>
                        <a:ext cx="1465" cy="119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0" y="621000"/>
            <a:ext cx="9144000" cy="0"/>
          </a:xfrm>
          <a:prstGeom prst="line">
            <a:avLst/>
          </a:prstGeom>
          <a:ln w="28575">
            <a:solidFill>
              <a:schemeClr val="accent3">
                <a:lumMod val="60000"/>
                <a:lumOff val="40000"/>
              </a:schemeClr>
            </a:solidFill>
            <a:prstDash val="lgDash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grpSp>
        <p:nvGrpSpPr>
          <p:cNvPr id="9" name="Группа 8"/>
          <p:cNvGrpSpPr/>
          <p:nvPr/>
        </p:nvGrpSpPr>
        <p:grpSpPr>
          <a:xfrm>
            <a:off x="7836690" y="10730"/>
            <a:ext cx="1319902" cy="599124"/>
            <a:chOff x="10401295" y="128606"/>
            <a:chExt cx="1759869" cy="798832"/>
          </a:xfrm>
        </p:grpSpPr>
        <p:pic>
          <p:nvPicPr>
            <p:cNvPr id="10" name="Рисунок 9" descr="Изображение выглядит как текст&#10;&#10;Автоматически созданное описание">
              <a:extLst>
                <a:ext uri="{FF2B5EF4-FFF2-40B4-BE49-F238E27FC236}">
                  <a16:creationId xmlns:a16="http://schemas.microsoft.com/office/drawing/2014/main" xmlns="" id="{D1E841E8-7F32-4663-9E7A-1E62546F016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368582" y="168209"/>
              <a:ext cx="792582" cy="759229"/>
            </a:xfrm>
            <a:prstGeom prst="rect">
              <a:avLst/>
            </a:prstGeom>
          </p:spPr>
        </p:pic>
        <p:pic>
          <p:nvPicPr>
            <p:cNvPr id="13" name="Рисунок 12"/>
            <p:cNvPicPr>
              <a:picLocks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369" t="28413" r="18535" b="29487"/>
            <a:stretch/>
          </p:blipFill>
          <p:spPr>
            <a:xfrm>
              <a:off x="10401295" y="128606"/>
              <a:ext cx="1080000" cy="792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9925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1" r:id="rId1"/>
    <p:sldLayoutId id="2147483993" r:id="rId2"/>
  </p:sldLayoutIdLst>
  <p:txStyles>
    <p:titleStyle>
      <a:lvl1pPr algn="l" defTabSz="557227" rtl="0" eaLnBrk="1" latinLnBrk="0" hangingPunct="1">
        <a:spcBef>
          <a:spcPct val="0"/>
        </a:spcBef>
        <a:buNone/>
        <a:defRPr sz="1463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557227" rtl="0" eaLnBrk="1" latinLnBrk="0" hangingPunct="1">
        <a:spcBef>
          <a:spcPts val="234"/>
        </a:spcBef>
        <a:buClr>
          <a:srgbClr val="004990"/>
        </a:buClr>
        <a:buFontTx/>
        <a:buNone/>
        <a:defRPr sz="975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278613" indent="-139307" algn="l" defTabSz="557227" rtl="0" eaLnBrk="1" latinLnBrk="0" hangingPunct="1">
        <a:spcBef>
          <a:spcPts val="234"/>
        </a:spcBef>
        <a:buClr>
          <a:srgbClr val="004990"/>
        </a:buClr>
        <a:buFont typeface="Arial" pitchFamily="34" charset="0"/>
        <a:buChar char="•"/>
        <a:defRPr sz="975" kern="1200">
          <a:solidFill>
            <a:schemeClr val="tx1"/>
          </a:solidFill>
          <a:latin typeface="+mj-lt"/>
          <a:ea typeface="+mn-ea"/>
          <a:cs typeface="+mn-cs"/>
        </a:defRPr>
      </a:lvl2pPr>
      <a:lvl3pPr marL="557227" indent="-139307" algn="l" defTabSz="557227" rtl="0" eaLnBrk="1" latinLnBrk="0" hangingPunct="1">
        <a:spcBef>
          <a:spcPts val="234"/>
        </a:spcBef>
        <a:buClr>
          <a:srgbClr val="004990"/>
        </a:buClr>
        <a:buFont typeface="Arial" pitchFamily="34" charset="0"/>
        <a:buChar char="–"/>
        <a:defRPr sz="975" kern="1200">
          <a:solidFill>
            <a:schemeClr val="tx1"/>
          </a:solidFill>
          <a:latin typeface="+mj-lt"/>
          <a:ea typeface="+mn-ea"/>
          <a:cs typeface="+mn-cs"/>
        </a:defRPr>
      </a:lvl3pPr>
      <a:lvl4pPr marL="838742" indent="-142209" algn="l" defTabSz="557227" rtl="0" eaLnBrk="1" latinLnBrk="0" hangingPunct="1">
        <a:spcBef>
          <a:spcPts val="234"/>
        </a:spcBef>
        <a:buClr>
          <a:srgbClr val="004990"/>
        </a:buClr>
        <a:buFont typeface="Arial" pitchFamily="34" charset="0"/>
        <a:buChar char="–"/>
        <a:defRPr sz="975" kern="1200">
          <a:solidFill>
            <a:schemeClr val="tx1"/>
          </a:solidFill>
          <a:latin typeface="+mj-lt"/>
          <a:ea typeface="+mn-ea"/>
          <a:cs typeface="+mn-cs"/>
        </a:defRPr>
      </a:lvl4pPr>
      <a:lvl5pPr marL="1254728" indent="-140275" algn="l" defTabSz="557227" rtl="0" eaLnBrk="1" latinLnBrk="0" hangingPunct="1">
        <a:spcBef>
          <a:spcPts val="234"/>
        </a:spcBef>
        <a:buClr>
          <a:srgbClr val="004990"/>
        </a:buClr>
        <a:buFont typeface="Arial" pitchFamily="34" charset="0"/>
        <a:buChar char="–"/>
        <a:defRPr sz="975" kern="1200">
          <a:solidFill>
            <a:schemeClr val="tx1"/>
          </a:solidFill>
          <a:latin typeface="+mj-lt"/>
          <a:ea typeface="+mn-ea"/>
          <a:cs typeface="+mn-cs"/>
        </a:defRPr>
      </a:lvl5pPr>
      <a:lvl6pPr marL="1532373" indent="-139307" algn="l" defTabSz="557227" rtl="0" eaLnBrk="1" latinLnBrk="0" hangingPunct="1">
        <a:spcBef>
          <a:spcPct val="20000"/>
        </a:spcBef>
        <a:buFont typeface="Arial" pitchFamily="34" charset="0"/>
        <a:buChar char="•"/>
        <a:defRPr sz="1219" kern="1200">
          <a:solidFill>
            <a:schemeClr val="tx1"/>
          </a:solidFill>
          <a:latin typeface="+mn-lt"/>
          <a:ea typeface="+mn-ea"/>
          <a:cs typeface="+mn-cs"/>
        </a:defRPr>
      </a:lvl6pPr>
      <a:lvl7pPr marL="1810986" indent="-139307" algn="l" defTabSz="557227" rtl="0" eaLnBrk="1" latinLnBrk="0" hangingPunct="1">
        <a:spcBef>
          <a:spcPct val="20000"/>
        </a:spcBef>
        <a:buFont typeface="Arial" pitchFamily="34" charset="0"/>
        <a:buChar char="•"/>
        <a:defRPr sz="1219" kern="1200">
          <a:solidFill>
            <a:schemeClr val="tx1"/>
          </a:solidFill>
          <a:latin typeface="+mn-lt"/>
          <a:ea typeface="+mn-ea"/>
          <a:cs typeface="+mn-cs"/>
        </a:defRPr>
      </a:lvl7pPr>
      <a:lvl8pPr marL="2089599" indent="-139307" algn="l" defTabSz="557227" rtl="0" eaLnBrk="1" latinLnBrk="0" hangingPunct="1">
        <a:spcBef>
          <a:spcPct val="20000"/>
        </a:spcBef>
        <a:buFont typeface="Arial" pitchFamily="34" charset="0"/>
        <a:buChar char="•"/>
        <a:defRPr sz="1219" kern="1200">
          <a:solidFill>
            <a:schemeClr val="tx1"/>
          </a:solidFill>
          <a:latin typeface="+mn-lt"/>
          <a:ea typeface="+mn-ea"/>
          <a:cs typeface="+mn-cs"/>
        </a:defRPr>
      </a:lvl8pPr>
      <a:lvl9pPr marL="2368213" indent="-139307" algn="l" defTabSz="557227" rtl="0" eaLnBrk="1" latinLnBrk="0" hangingPunct="1">
        <a:spcBef>
          <a:spcPct val="20000"/>
        </a:spcBef>
        <a:buFont typeface="Arial" pitchFamily="34" charset="0"/>
        <a:buChar char="•"/>
        <a:defRPr sz="121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57227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1pPr>
      <a:lvl2pPr marL="278613" algn="l" defTabSz="557227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2pPr>
      <a:lvl3pPr marL="557227" algn="l" defTabSz="557227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3pPr>
      <a:lvl4pPr marL="835840" algn="l" defTabSz="557227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4pPr>
      <a:lvl5pPr marL="1114453" algn="l" defTabSz="557227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5pPr>
      <a:lvl6pPr marL="1393066" algn="l" defTabSz="557227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6pPr>
      <a:lvl7pPr marL="1671680" algn="l" defTabSz="557227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7pPr>
      <a:lvl8pPr marL="1950293" algn="l" defTabSz="557227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8pPr>
      <a:lvl9pPr marL="2228906" algn="l" defTabSz="557227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ct 14" hidden="1"/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1469" y="1197"/>
          <a:ext cx="1465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4" name="Слайд think-cell" r:id="rId6" imgW="360" imgH="360" progId="TCLayout.ActiveDocument.1">
                  <p:embed/>
                </p:oleObj>
              </mc:Choice>
              <mc:Fallback>
                <p:oleObj name="Слайд think-cell" r:id="rId6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9" y="1197"/>
                        <a:ext cx="1465" cy="119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0" y="621000"/>
            <a:ext cx="9144000" cy="0"/>
          </a:xfrm>
          <a:prstGeom prst="line">
            <a:avLst/>
          </a:prstGeom>
          <a:ln w="28575">
            <a:solidFill>
              <a:schemeClr val="accent3">
                <a:lumMod val="60000"/>
                <a:lumOff val="40000"/>
              </a:schemeClr>
            </a:solidFill>
            <a:prstDash val="lgDash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grpSp>
        <p:nvGrpSpPr>
          <p:cNvPr id="9" name="Группа 8"/>
          <p:cNvGrpSpPr/>
          <p:nvPr/>
        </p:nvGrpSpPr>
        <p:grpSpPr>
          <a:xfrm>
            <a:off x="7836690" y="10730"/>
            <a:ext cx="1319902" cy="599124"/>
            <a:chOff x="10401295" y="128606"/>
            <a:chExt cx="1759869" cy="798832"/>
          </a:xfrm>
        </p:grpSpPr>
        <p:pic>
          <p:nvPicPr>
            <p:cNvPr id="10" name="Рисунок 9" descr="Изображение выглядит как текст&#10;&#10;Автоматически созданное описание">
              <a:extLst>
                <a:ext uri="{FF2B5EF4-FFF2-40B4-BE49-F238E27FC236}">
                  <a16:creationId xmlns:a16="http://schemas.microsoft.com/office/drawing/2014/main" xmlns="" id="{D1E841E8-7F32-4663-9E7A-1E62546F016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368582" y="168209"/>
              <a:ext cx="792582" cy="759229"/>
            </a:xfrm>
            <a:prstGeom prst="rect">
              <a:avLst/>
            </a:prstGeom>
          </p:spPr>
        </p:pic>
        <p:pic>
          <p:nvPicPr>
            <p:cNvPr id="13" name="Рисунок 12"/>
            <p:cNvPicPr>
              <a:picLocks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369" t="28413" r="18535" b="29487"/>
            <a:stretch/>
          </p:blipFill>
          <p:spPr>
            <a:xfrm>
              <a:off x="10401295" y="128606"/>
              <a:ext cx="1080000" cy="792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37594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5" r:id="rId1"/>
    <p:sldLayoutId id="2147484206" r:id="rId2"/>
  </p:sldLayoutIdLst>
  <p:hf hdr="0" dt="0"/>
  <p:txStyles>
    <p:titleStyle>
      <a:lvl1pPr algn="l" defTabSz="557227" rtl="0" eaLnBrk="1" latinLnBrk="0" hangingPunct="1">
        <a:spcBef>
          <a:spcPct val="0"/>
        </a:spcBef>
        <a:buNone/>
        <a:defRPr sz="1463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557227" rtl="0" eaLnBrk="1" latinLnBrk="0" hangingPunct="1">
        <a:spcBef>
          <a:spcPts val="234"/>
        </a:spcBef>
        <a:buClr>
          <a:srgbClr val="004990"/>
        </a:buClr>
        <a:buFontTx/>
        <a:buNone/>
        <a:defRPr sz="975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278613" indent="-139307" algn="l" defTabSz="557227" rtl="0" eaLnBrk="1" latinLnBrk="0" hangingPunct="1">
        <a:spcBef>
          <a:spcPts val="234"/>
        </a:spcBef>
        <a:buClr>
          <a:srgbClr val="004990"/>
        </a:buClr>
        <a:buFont typeface="Arial" pitchFamily="34" charset="0"/>
        <a:buChar char="•"/>
        <a:defRPr sz="975" kern="1200">
          <a:solidFill>
            <a:schemeClr val="tx1"/>
          </a:solidFill>
          <a:latin typeface="+mj-lt"/>
          <a:ea typeface="+mn-ea"/>
          <a:cs typeface="+mn-cs"/>
        </a:defRPr>
      </a:lvl2pPr>
      <a:lvl3pPr marL="557227" indent="-139307" algn="l" defTabSz="557227" rtl="0" eaLnBrk="1" latinLnBrk="0" hangingPunct="1">
        <a:spcBef>
          <a:spcPts val="234"/>
        </a:spcBef>
        <a:buClr>
          <a:srgbClr val="004990"/>
        </a:buClr>
        <a:buFont typeface="Arial" pitchFamily="34" charset="0"/>
        <a:buChar char="–"/>
        <a:defRPr sz="975" kern="1200">
          <a:solidFill>
            <a:schemeClr val="tx1"/>
          </a:solidFill>
          <a:latin typeface="+mj-lt"/>
          <a:ea typeface="+mn-ea"/>
          <a:cs typeface="+mn-cs"/>
        </a:defRPr>
      </a:lvl3pPr>
      <a:lvl4pPr marL="838742" indent="-142209" algn="l" defTabSz="557227" rtl="0" eaLnBrk="1" latinLnBrk="0" hangingPunct="1">
        <a:spcBef>
          <a:spcPts val="234"/>
        </a:spcBef>
        <a:buClr>
          <a:srgbClr val="004990"/>
        </a:buClr>
        <a:buFont typeface="Arial" pitchFamily="34" charset="0"/>
        <a:buChar char="–"/>
        <a:defRPr sz="975" kern="1200">
          <a:solidFill>
            <a:schemeClr val="tx1"/>
          </a:solidFill>
          <a:latin typeface="+mj-lt"/>
          <a:ea typeface="+mn-ea"/>
          <a:cs typeface="+mn-cs"/>
        </a:defRPr>
      </a:lvl4pPr>
      <a:lvl5pPr marL="1254728" indent="-140275" algn="l" defTabSz="557227" rtl="0" eaLnBrk="1" latinLnBrk="0" hangingPunct="1">
        <a:spcBef>
          <a:spcPts val="234"/>
        </a:spcBef>
        <a:buClr>
          <a:srgbClr val="004990"/>
        </a:buClr>
        <a:buFont typeface="Arial" pitchFamily="34" charset="0"/>
        <a:buChar char="–"/>
        <a:defRPr sz="975" kern="1200">
          <a:solidFill>
            <a:schemeClr val="tx1"/>
          </a:solidFill>
          <a:latin typeface="+mj-lt"/>
          <a:ea typeface="+mn-ea"/>
          <a:cs typeface="+mn-cs"/>
        </a:defRPr>
      </a:lvl5pPr>
      <a:lvl6pPr marL="1532373" indent="-139307" algn="l" defTabSz="557227" rtl="0" eaLnBrk="1" latinLnBrk="0" hangingPunct="1">
        <a:spcBef>
          <a:spcPct val="20000"/>
        </a:spcBef>
        <a:buFont typeface="Arial" pitchFamily="34" charset="0"/>
        <a:buChar char="•"/>
        <a:defRPr sz="1219" kern="1200">
          <a:solidFill>
            <a:schemeClr val="tx1"/>
          </a:solidFill>
          <a:latin typeface="+mn-lt"/>
          <a:ea typeface="+mn-ea"/>
          <a:cs typeface="+mn-cs"/>
        </a:defRPr>
      </a:lvl6pPr>
      <a:lvl7pPr marL="1810986" indent="-139307" algn="l" defTabSz="557227" rtl="0" eaLnBrk="1" latinLnBrk="0" hangingPunct="1">
        <a:spcBef>
          <a:spcPct val="20000"/>
        </a:spcBef>
        <a:buFont typeface="Arial" pitchFamily="34" charset="0"/>
        <a:buChar char="•"/>
        <a:defRPr sz="1219" kern="1200">
          <a:solidFill>
            <a:schemeClr val="tx1"/>
          </a:solidFill>
          <a:latin typeface="+mn-lt"/>
          <a:ea typeface="+mn-ea"/>
          <a:cs typeface="+mn-cs"/>
        </a:defRPr>
      </a:lvl7pPr>
      <a:lvl8pPr marL="2089599" indent="-139307" algn="l" defTabSz="557227" rtl="0" eaLnBrk="1" latinLnBrk="0" hangingPunct="1">
        <a:spcBef>
          <a:spcPct val="20000"/>
        </a:spcBef>
        <a:buFont typeface="Arial" pitchFamily="34" charset="0"/>
        <a:buChar char="•"/>
        <a:defRPr sz="1219" kern="1200">
          <a:solidFill>
            <a:schemeClr val="tx1"/>
          </a:solidFill>
          <a:latin typeface="+mn-lt"/>
          <a:ea typeface="+mn-ea"/>
          <a:cs typeface="+mn-cs"/>
        </a:defRPr>
      </a:lvl8pPr>
      <a:lvl9pPr marL="2368213" indent="-139307" algn="l" defTabSz="557227" rtl="0" eaLnBrk="1" latinLnBrk="0" hangingPunct="1">
        <a:spcBef>
          <a:spcPct val="20000"/>
        </a:spcBef>
        <a:buFont typeface="Arial" pitchFamily="34" charset="0"/>
        <a:buChar char="•"/>
        <a:defRPr sz="121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57227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1pPr>
      <a:lvl2pPr marL="278613" algn="l" defTabSz="557227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2pPr>
      <a:lvl3pPr marL="557227" algn="l" defTabSz="557227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3pPr>
      <a:lvl4pPr marL="835840" algn="l" defTabSz="557227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4pPr>
      <a:lvl5pPr marL="1114453" algn="l" defTabSz="557227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5pPr>
      <a:lvl6pPr marL="1393066" algn="l" defTabSz="557227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6pPr>
      <a:lvl7pPr marL="1671680" algn="l" defTabSz="557227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7pPr>
      <a:lvl8pPr marL="1950293" algn="l" defTabSz="557227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8pPr>
      <a:lvl9pPr marL="2228906" algn="l" defTabSz="557227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14275" y="392575"/>
            <a:ext cx="5258400" cy="766200"/>
          </a:xfrm>
          <a:prstGeom prst="rect">
            <a:avLst/>
          </a:prstGeom>
          <a:noFill/>
          <a:ln>
            <a:noFill/>
          </a:ln>
        </p:spPr>
        <p:txBody>
          <a:bodyPr lIns="68565" tIns="68565" rIns="68565" bIns="68565" anchor="ctr" anchorCtr="0"/>
          <a:lstStyle>
            <a:lvl1pPr lvl="0">
              <a:spcBef>
                <a:spcPts val="0"/>
              </a:spcBef>
              <a:buClr>
                <a:srgbClr val="FFFFFF"/>
              </a:buClr>
              <a:buSzPct val="100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>
              <a:spcBef>
                <a:spcPts val="0"/>
              </a:spcBef>
              <a:buClr>
                <a:srgbClr val="FFFFFF"/>
              </a:buClr>
              <a:buSzPct val="100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>
              <a:spcBef>
                <a:spcPts val="0"/>
              </a:spcBef>
              <a:buClr>
                <a:srgbClr val="FFFFFF"/>
              </a:buClr>
              <a:buSzPct val="100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>
              <a:spcBef>
                <a:spcPts val="0"/>
              </a:spcBef>
              <a:buClr>
                <a:srgbClr val="FFFFFF"/>
              </a:buClr>
              <a:buSzPct val="100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>
              <a:spcBef>
                <a:spcPts val="0"/>
              </a:spcBef>
              <a:buClr>
                <a:srgbClr val="FFFFFF"/>
              </a:buClr>
              <a:buSzPct val="100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>
              <a:spcBef>
                <a:spcPts val="0"/>
              </a:spcBef>
              <a:buClr>
                <a:srgbClr val="FFFFFF"/>
              </a:buClr>
              <a:buSzPct val="100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>
              <a:spcBef>
                <a:spcPts val="0"/>
              </a:spcBef>
              <a:buClr>
                <a:srgbClr val="FFFFFF"/>
              </a:buClr>
              <a:buSzPct val="100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>
              <a:spcBef>
                <a:spcPts val="0"/>
              </a:spcBef>
              <a:buClr>
                <a:srgbClr val="FFFFFF"/>
              </a:buClr>
              <a:buSzPct val="100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>
              <a:spcBef>
                <a:spcPts val="0"/>
              </a:spcBef>
              <a:buClr>
                <a:srgbClr val="FFFFFF"/>
              </a:buClr>
              <a:buSzPct val="100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14275" y="1327350"/>
            <a:ext cx="6132600" cy="3145500"/>
          </a:xfrm>
          <a:prstGeom prst="rect">
            <a:avLst/>
          </a:prstGeom>
          <a:noFill/>
          <a:ln>
            <a:noFill/>
          </a:ln>
        </p:spPr>
        <p:txBody>
          <a:bodyPr lIns="68565" tIns="68565" rIns="68565" bIns="68565" anchor="ctr" anchorCtr="0"/>
          <a:lstStyle>
            <a:lvl1pPr lvl="0">
              <a:spcBef>
                <a:spcPts val="600"/>
              </a:spcBef>
              <a:spcAft>
                <a:spcPts val="1000"/>
              </a:spcAft>
              <a:buClr>
                <a:srgbClr val="C7D3E6"/>
              </a:buClr>
              <a:buSzPct val="100000"/>
              <a:buFont typeface="Roboto Condensed Light"/>
              <a:buChar char="▰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1pPr>
            <a:lvl2pPr lvl="1">
              <a:spcBef>
                <a:spcPts val="480"/>
              </a:spcBef>
              <a:spcAft>
                <a:spcPts val="1000"/>
              </a:spcAft>
              <a:buClr>
                <a:srgbClr val="C7D3E6"/>
              </a:buClr>
              <a:buSzPct val="1000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2pPr>
            <a:lvl3pPr lvl="2">
              <a:spcBef>
                <a:spcPts val="480"/>
              </a:spcBef>
              <a:spcAft>
                <a:spcPts val="1000"/>
              </a:spcAft>
              <a:buClr>
                <a:srgbClr val="C7D3E6"/>
              </a:buClr>
              <a:buSzPct val="1000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3pPr>
            <a:lvl4pPr lvl="3">
              <a:spcBef>
                <a:spcPts val="360"/>
              </a:spcBef>
              <a:spcAft>
                <a:spcPts val="1000"/>
              </a:spcAft>
              <a:buClr>
                <a:srgbClr val="C7D3E6"/>
              </a:buClr>
              <a:buSzPct val="1000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4pPr>
            <a:lvl5pPr lvl="4">
              <a:spcBef>
                <a:spcPts val="360"/>
              </a:spcBef>
              <a:spcAft>
                <a:spcPts val="1000"/>
              </a:spcAft>
              <a:buClr>
                <a:srgbClr val="C7D3E6"/>
              </a:buClr>
              <a:buSzPct val="1000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5pPr>
            <a:lvl6pPr lvl="5">
              <a:spcBef>
                <a:spcPts val="360"/>
              </a:spcBef>
              <a:spcAft>
                <a:spcPts val="1000"/>
              </a:spcAft>
              <a:buClr>
                <a:srgbClr val="C7D3E6"/>
              </a:buClr>
              <a:buSzPct val="1000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6pPr>
            <a:lvl7pPr lvl="6">
              <a:spcBef>
                <a:spcPts val="360"/>
              </a:spcBef>
              <a:spcAft>
                <a:spcPts val="1000"/>
              </a:spcAft>
              <a:buClr>
                <a:srgbClr val="C7D3E6"/>
              </a:buClr>
              <a:buSzPct val="1000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7pPr>
            <a:lvl8pPr lvl="7">
              <a:spcBef>
                <a:spcPts val="360"/>
              </a:spcBef>
              <a:spcAft>
                <a:spcPts val="1000"/>
              </a:spcAft>
              <a:buClr>
                <a:srgbClr val="C7D3E6"/>
              </a:buClr>
              <a:buSzPct val="1000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8pPr>
            <a:lvl9pPr lvl="8">
              <a:spcBef>
                <a:spcPts val="360"/>
              </a:spcBef>
              <a:spcAft>
                <a:spcPts val="1000"/>
              </a:spcAft>
              <a:buClr>
                <a:srgbClr val="C7D3E6"/>
              </a:buClr>
              <a:buSzPct val="1000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  <a:noFill/>
          <a:ln>
            <a:noFill/>
          </a:ln>
        </p:spPr>
        <p:txBody>
          <a:bodyPr lIns="68565" tIns="68565" rIns="68565" bIns="68565" anchor="ctr" anchorCtr="0">
            <a:noAutofit/>
          </a:bodyPr>
          <a:lstStyle/>
          <a:p>
            <a:pPr algn="r" defTabSz="685766"/>
            <a:fld id="{00000000-1234-1234-1234-123412341234}" type="slidenum">
              <a:rPr lang="en" sz="1200" b="1" kern="0" smtClean="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pPr algn="r" defTabSz="685766"/>
              <a:t>‹#›</a:t>
            </a:fld>
            <a:endParaRPr lang="en" sz="1200" b="1" kern="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258797141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5325" r:id="rId1"/>
    <p:sldLayoutId id="2147485326" r:id="rId2"/>
    <p:sldLayoutId id="2147485327" r:id="rId3"/>
    <p:sldLayoutId id="2147485328" r:id="rId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80D99A72-B52D-4D8A-8027-6EA0DC2A05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FC7F3B-3443-46EE-81BC-CEC78D7A295F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Прямоугольник: усеченные противолежащие углы 4">
            <a:extLst>
              <a:ext uri="{FF2B5EF4-FFF2-40B4-BE49-F238E27FC236}">
                <a16:creationId xmlns:a16="http://schemas.microsoft.com/office/drawing/2014/main" xmlns="" id="{64054B35-AC35-4F4F-BED3-0461DE173165}"/>
              </a:ext>
            </a:extLst>
          </p:cNvPr>
          <p:cNvSpPr/>
          <p:nvPr/>
        </p:nvSpPr>
        <p:spPr>
          <a:xfrm>
            <a:off x="1172350" y="699542"/>
            <a:ext cx="7128792" cy="1944216"/>
          </a:xfrm>
          <a:prstGeom prst="snip2DiagRect">
            <a:avLst/>
          </a:prstGeom>
          <a:solidFill>
            <a:srgbClr val="BBB4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x-none" sz="13800" b="1" dirty="0">
              <a:solidFill>
                <a:prstClr val="white"/>
              </a:solidFill>
              <a:cs typeface="Arial" panose="020B0604020202020204" pitchFamily="34" charset="0"/>
            </a:endParaRPr>
          </a:p>
        </p:txBody>
      </p:sp>
      <p:sp>
        <p:nvSpPr>
          <p:cNvPr id="7" name="Прямоугольник: скругленные противолежащие углы 6">
            <a:extLst>
              <a:ext uri="{FF2B5EF4-FFF2-40B4-BE49-F238E27FC236}">
                <a16:creationId xmlns:a16="http://schemas.microsoft.com/office/drawing/2014/main" xmlns="" id="{8E3E0B7C-CDE3-4B70-B820-3D3D078323DD}"/>
              </a:ext>
            </a:extLst>
          </p:cNvPr>
          <p:cNvSpPr/>
          <p:nvPr/>
        </p:nvSpPr>
        <p:spPr>
          <a:xfrm>
            <a:off x="1238008" y="759388"/>
            <a:ext cx="6997475" cy="1812362"/>
          </a:xfrm>
          <a:prstGeom prst="round2DiagRect">
            <a:avLst/>
          </a:prstGeom>
          <a:solidFill>
            <a:srgbClr val="082C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lnSpc>
                <a:spcPct val="107000"/>
              </a:lnSpc>
              <a:buSzPts val="1400"/>
              <a:tabLst>
                <a:tab pos="630555" algn="l"/>
              </a:tabLst>
            </a:pPr>
            <a:r>
              <a:rPr lang="ru-RU" sz="2300" b="1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О вынесении на рассмотрение внеочередного Общего собрания акционеров АО «KEGOC» </a:t>
            </a:r>
            <a:r>
              <a:rPr lang="ru-RU" sz="2300" b="1" i="1" dirty="0" smtClean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вопрос </a:t>
            </a:r>
            <a:r>
              <a:rPr lang="ru-RU" sz="2300" b="1" i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об утверждении в новой редакции Устава                  АО «KEGOC»</a:t>
            </a:r>
            <a:endParaRPr lang="ru-RU" sz="2300" b="1" i="1" kern="0" dirty="0">
              <a:solidFill>
                <a:schemeClr val="bg1"/>
              </a:solidFill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6" name="Picture 4" descr="kegoc_Logo">
            <a:extLst>
              <a:ext uri="{FF2B5EF4-FFF2-40B4-BE49-F238E27FC236}">
                <a16:creationId xmlns:a16="http://schemas.microsoft.com/office/drawing/2014/main" xmlns="" id="{36C895FA-8E82-478A-A25B-5479F5BCCF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0432" y="8021"/>
            <a:ext cx="683568" cy="331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81408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0" y="419100"/>
            <a:ext cx="3111500" cy="700088"/>
          </a:xfrm>
          <a:prstGeom prst="rect">
            <a:avLst/>
          </a:prstGeom>
        </p:spPr>
        <p:txBody>
          <a:bodyPr vert="horz" wrap="square" lIns="0" tIns="7509" rIns="0" bIns="0" rtlCol="0" anchor="ctr" anchorCtr="0">
            <a:spAutoFit/>
          </a:bodyPr>
          <a:lstStyle/>
          <a:p>
            <a:pPr marL="5776">
              <a:lnSpc>
                <a:spcPts val="1798"/>
              </a:lnSpc>
              <a:spcBef>
                <a:spcPts val="59"/>
              </a:spcBef>
            </a:pPr>
            <a:r>
              <a:rPr lang="kk-KZ" sz="1819" dirty="0">
                <a:latin typeface="Arial Narrow" panose="020B0604020202020204" pitchFamily="34" charset="0"/>
                <a:cs typeface="Arial Narrow" panose="020B0604020202020204" pitchFamily="34" charset="0"/>
              </a:rPr>
              <a:t>редпосылки</a:t>
            </a:r>
            <a:r>
              <a:rPr sz="1819" dirty="0">
                <a:latin typeface="Arial Narrow" panose="020B0604020202020204" pitchFamily="34" charset="0"/>
                <a:cs typeface="Arial Narrow" panose="020B0604020202020204" pitchFamily="34" charset="0"/>
              </a:rPr>
              <a:t>.</a:t>
            </a:r>
          </a:p>
          <a:p>
            <a:pPr marL="5776">
              <a:lnSpc>
                <a:spcPts val="1798"/>
              </a:lnSpc>
            </a:pPr>
            <a:r>
              <a:rPr lang="kk-KZ" b="0" dirty="0">
                <a:latin typeface="Arial Narrow" panose="020B0604020202020204" pitchFamily="34" charset="0"/>
                <a:cs typeface="Arial Narrow" panose="020B0604020202020204" pitchFamily="34" charset="0"/>
              </a:rPr>
              <a:t>Необходимость актуализации Устава в соответсвии:</a:t>
            </a:r>
            <a:endParaRPr b="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6705" y="4101098"/>
            <a:ext cx="76944" cy="817588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5776" algn="ctr">
              <a:lnSpc>
                <a:spcPts val="616"/>
              </a:lnSpc>
            </a:pPr>
            <a:r>
              <a:rPr lang="kk-KZ" sz="455" b="1" dirty="0">
                <a:solidFill>
                  <a:srgbClr val="FFFFFF"/>
                </a:solidFill>
                <a:cs typeface="Arial"/>
              </a:rPr>
              <a:t>ПРЕДПОСЫЛКИ</a:t>
            </a:r>
            <a:endParaRPr sz="455" dirty="0">
              <a:solidFill>
                <a:prstClr val="black"/>
              </a:solidFill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8479126" y="170837"/>
            <a:ext cx="493268" cy="248078"/>
            <a:chOff x="18642905" y="375631"/>
            <a:chExt cx="1084580" cy="545465"/>
          </a:xfrm>
        </p:grpSpPr>
        <p:sp>
          <p:nvSpPr>
            <p:cNvPr id="13" name="object 13"/>
            <p:cNvSpPr/>
            <p:nvPr/>
          </p:nvSpPr>
          <p:spPr>
            <a:xfrm>
              <a:off x="18643551" y="375631"/>
              <a:ext cx="1083945" cy="149860"/>
            </a:xfrm>
            <a:custGeom>
              <a:avLst/>
              <a:gdLst/>
              <a:ahLst/>
              <a:cxnLst/>
              <a:rect l="l" t="t" r="r" b="b"/>
              <a:pathLst>
                <a:path w="1083944" h="149859">
                  <a:moveTo>
                    <a:pt x="1083600" y="0"/>
                  </a:moveTo>
                  <a:lnTo>
                    <a:pt x="41" y="0"/>
                  </a:lnTo>
                  <a:lnTo>
                    <a:pt x="0" y="8083"/>
                  </a:lnTo>
                  <a:lnTo>
                    <a:pt x="94133" y="7999"/>
                  </a:lnTo>
                  <a:lnTo>
                    <a:pt x="128624" y="9661"/>
                  </a:lnTo>
                  <a:lnTo>
                    <a:pt x="203306" y="26670"/>
                  </a:lnTo>
                  <a:lnTo>
                    <a:pt x="237890" y="50441"/>
                  </a:lnTo>
                  <a:lnTo>
                    <a:pt x="266899" y="90006"/>
                  </a:lnTo>
                  <a:lnTo>
                    <a:pt x="287530" y="149576"/>
                  </a:lnTo>
                  <a:lnTo>
                    <a:pt x="307399" y="90250"/>
                  </a:lnTo>
                  <a:lnTo>
                    <a:pt x="335926" y="51183"/>
                  </a:lnTo>
                  <a:lnTo>
                    <a:pt x="371182" y="28027"/>
                  </a:lnTo>
                  <a:lnTo>
                    <a:pt x="411233" y="16437"/>
                  </a:lnTo>
                  <a:lnTo>
                    <a:pt x="454148" y="12065"/>
                  </a:lnTo>
                  <a:lnTo>
                    <a:pt x="497995" y="10565"/>
                  </a:lnTo>
                  <a:lnTo>
                    <a:pt x="1083600" y="11057"/>
                  </a:lnTo>
                  <a:lnTo>
                    <a:pt x="1083600" y="0"/>
                  </a:lnTo>
                  <a:close/>
                </a:path>
              </a:pathLst>
            </a:custGeom>
            <a:solidFill>
              <a:srgbClr val="2EB8DB"/>
            </a:solidFill>
          </p:spPr>
          <p:txBody>
            <a:bodyPr wrap="square" lIns="0" tIns="0" rIns="0" bIns="0" rtlCol="0"/>
            <a:lstStyle/>
            <a:p>
              <a:endParaRPr sz="910">
                <a:solidFill>
                  <a:prstClr val="black"/>
                </a:solidFill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18642902" y="462895"/>
              <a:ext cx="1084580" cy="458470"/>
            </a:xfrm>
            <a:custGeom>
              <a:avLst/>
              <a:gdLst/>
              <a:ahLst/>
              <a:cxnLst/>
              <a:rect l="l" t="t" r="r" b="b"/>
              <a:pathLst>
                <a:path w="1084580" h="458469">
                  <a:moveTo>
                    <a:pt x="183451" y="454444"/>
                  </a:moveTo>
                  <a:lnTo>
                    <a:pt x="101015" y="344678"/>
                  </a:lnTo>
                  <a:lnTo>
                    <a:pt x="86360" y="325158"/>
                  </a:lnTo>
                  <a:lnTo>
                    <a:pt x="179400" y="236994"/>
                  </a:lnTo>
                  <a:lnTo>
                    <a:pt x="139649" y="236994"/>
                  </a:lnTo>
                  <a:lnTo>
                    <a:pt x="29438" y="344792"/>
                  </a:lnTo>
                  <a:lnTo>
                    <a:pt x="29438" y="236994"/>
                  </a:lnTo>
                  <a:lnTo>
                    <a:pt x="0" y="236994"/>
                  </a:lnTo>
                  <a:lnTo>
                    <a:pt x="0" y="454444"/>
                  </a:lnTo>
                  <a:lnTo>
                    <a:pt x="29438" y="454444"/>
                  </a:lnTo>
                  <a:lnTo>
                    <a:pt x="29438" y="379107"/>
                  </a:lnTo>
                  <a:lnTo>
                    <a:pt x="65633" y="344792"/>
                  </a:lnTo>
                  <a:lnTo>
                    <a:pt x="65760" y="344678"/>
                  </a:lnTo>
                  <a:lnTo>
                    <a:pt x="144716" y="454444"/>
                  </a:lnTo>
                  <a:lnTo>
                    <a:pt x="183451" y="454444"/>
                  </a:lnTo>
                  <a:close/>
                </a:path>
                <a:path w="1084580" h="458469">
                  <a:moveTo>
                    <a:pt x="373964" y="428929"/>
                  </a:moveTo>
                  <a:lnTo>
                    <a:pt x="237985" y="428929"/>
                  </a:lnTo>
                  <a:lnTo>
                    <a:pt x="237985" y="354825"/>
                  </a:lnTo>
                  <a:lnTo>
                    <a:pt x="360337" y="354825"/>
                  </a:lnTo>
                  <a:lnTo>
                    <a:pt x="360337" y="329323"/>
                  </a:lnTo>
                  <a:lnTo>
                    <a:pt x="237985" y="329323"/>
                  </a:lnTo>
                  <a:lnTo>
                    <a:pt x="237985" y="262521"/>
                  </a:lnTo>
                  <a:lnTo>
                    <a:pt x="368719" y="262521"/>
                  </a:lnTo>
                  <a:lnTo>
                    <a:pt x="368719" y="236994"/>
                  </a:lnTo>
                  <a:lnTo>
                    <a:pt x="208534" y="236994"/>
                  </a:lnTo>
                  <a:lnTo>
                    <a:pt x="208534" y="454444"/>
                  </a:lnTo>
                  <a:lnTo>
                    <a:pt x="373964" y="454444"/>
                  </a:lnTo>
                  <a:lnTo>
                    <a:pt x="373964" y="428929"/>
                  </a:lnTo>
                  <a:close/>
                </a:path>
                <a:path w="1084580" h="458469">
                  <a:moveTo>
                    <a:pt x="612254" y="343585"/>
                  </a:moveTo>
                  <a:lnTo>
                    <a:pt x="518375" y="343585"/>
                  </a:lnTo>
                  <a:lnTo>
                    <a:pt x="518375" y="369112"/>
                  </a:lnTo>
                  <a:lnTo>
                    <a:pt x="583450" y="369112"/>
                  </a:lnTo>
                  <a:lnTo>
                    <a:pt x="583450" y="409829"/>
                  </a:lnTo>
                  <a:lnTo>
                    <a:pt x="546849" y="428472"/>
                  </a:lnTo>
                  <a:lnTo>
                    <a:pt x="518795" y="432549"/>
                  </a:lnTo>
                  <a:lnTo>
                    <a:pt x="507987" y="431952"/>
                  </a:lnTo>
                  <a:lnTo>
                    <a:pt x="468210" y="417652"/>
                  </a:lnTo>
                  <a:lnTo>
                    <a:pt x="443242" y="383527"/>
                  </a:lnTo>
                  <a:lnTo>
                    <a:pt x="437578" y="346760"/>
                  </a:lnTo>
                  <a:lnTo>
                    <a:pt x="437578" y="343585"/>
                  </a:lnTo>
                  <a:lnTo>
                    <a:pt x="445998" y="301307"/>
                  </a:lnTo>
                  <a:lnTo>
                    <a:pt x="470344" y="270916"/>
                  </a:lnTo>
                  <a:lnTo>
                    <a:pt x="508622" y="258330"/>
                  </a:lnTo>
                  <a:lnTo>
                    <a:pt x="518312" y="257949"/>
                  </a:lnTo>
                  <a:lnTo>
                    <a:pt x="526529" y="258305"/>
                  </a:lnTo>
                  <a:lnTo>
                    <a:pt x="565912" y="274345"/>
                  </a:lnTo>
                  <a:lnTo>
                    <a:pt x="582396" y="304977"/>
                  </a:lnTo>
                  <a:lnTo>
                    <a:pt x="608888" y="297891"/>
                  </a:lnTo>
                  <a:lnTo>
                    <a:pt x="592137" y="262242"/>
                  </a:lnTo>
                  <a:lnTo>
                    <a:pt x="551624" y="237642"/>
                  </a:lnTo>
                  <a:lnTo>
                    <a:pt x="518147" y="233337"/>
                  </a:lnTo>
                  <a:lnTo>
                    <a:pt x="502069" y="234175"/>
                  </a:lnTo>
                  <a:lnTo>
                    <a:pt x="459613" y="246697"/>
                  </a:lnTo>
                  <a:lnTo>
                    <a:pt x="428180" y="274650"/>
                  </a:lnTo>
                  <a:lnTo>
                    <a:pt x="410514" y="316103"/>
                  </a:lnTo>
                  <a:lnTo>
                    <a:pt x="407149" y="346760"/>
                  </a:lnTo>
                  <a:lnTo>
                    <a:pt x="408000" y="362381"/>
                  </a:lnTo>
                  <a:lnTo>
                    <a:pt x="420776" y="404736"/>
                  </a:lnTo>
                  <a:lnTo>
                    <a:pt x="448525" y="436753"/>
                  </a:lnTo>
                  <a:lnTo>
                    <a:pt x="489254" y="454647"/>
                  </a:lnTo>
                  <a:lnTo>
                    <a:pt x="520458" y="458076"/>
                  </a:lnTo>
                  <a:lnTo>
                    <a:pt x="532460" y="457542"/>
                  </a:lnTo>
                  <a:lnTo>
                    <a:pt x="579043" y="444792"/>
                  </a:lnTo>
                  <a:lnTo>
                    <a:pt x="600583" y="432549"/>
                  </a:lnTo>
                  <a:lnTo>
                    <a:pt x="601357" y="432079"/>
                  </a:lnTo>
                  <a:lnTo>
                    <a:pt x="612254" y="424180"/>
                  </a:lnTo>
                  <a:lnTo>
                    <a:pt x="612254" y="343585"/>
                  </a:lnTo>
                  <a:close/>
                </a:path>
                <a:path w="1084580" h="458469">
                  <a:moveTo>
                    <a:pt x="858824" y="345998"/>
                  </a:moveTo>
                  <a:lnTo>
                    <a:pt x="851547" y="301066"/>
                  </a:lnTo>
                  <a:lnTo>
                    <a:pt x="830008" y="264909"/>
                  </a:lnTo>
                  <a:lnTo>
                    <a:pt x="828484" y="263512"/>
                  </a:lnTo>
                  <a:lnTo>
                    <a:pt x="828484" y="346036"/>
                  </a:lnTo>
                  <a:lnTo>
                    <a:pt x="827151" y="365760"/>
                  </a:lnTo>
                  <a:lnTo>
                    <a:pt x="807097" y="410705"/>
                  </a:lnTo>
                  <a:lnTo>
                    <a:pt x="768400" y="432028"/>
                  </a:lnTo>
                  <a:lnTo>
                    <a:pt x="752576" y="433451"/>
                  </a:lnTo>
                  <a:lnTo>
                    <a:pt x="736955" y="432028"/>
                  </a:lnTo>
                  <a:lnTo>
                    <a:pt x="698500" y="410883"/>
                  </a:lnTo>
                  <a:lnTo>
                    <a:pt x="678307" y="367677"/>
                  </a:lnTo>
                  <a:lnTo>
                    <a:pt x="676948" y="349097"/>
                  </a:lnTo>
                  <a:lnTo>
                    <a:pt x="678357" y="326364"/>
                  </a:lnTo>
                  <a:lnTo>
                    <a:pt x="699439" y="279196"/>
                  </a:lnTo>
                  <a:lnTo>
                    <a:pt x="738009" y="259549"/>
                  </a:lnTo>
                  <a:lnTo>
                    <a:pt x="753033" y="258241"/>
                  </a:lnTo>
                  <a:lnTo>
                    <a:pt x="763727" y="258927"/>
                  </a:lnTo>
                  <a:lnTo>
                    <a:pt x="800862" y="275107"/>
                  </a:lnTo>
                  <a:lnTo>
                    <a:pt x="823341" y="310045"/>
                  </a:lnTo>
                  <a:lnTo>
                    <a:pt x="828484" y="346036"/>
                  </a:lnTo>
                  <a:lnTo>
                    <a:pt x="828484" y="263512"/>
                  </a:lnTo>
                  <a:lnTo>
                    <a:pt x="795566" y="241439"/>
                  </a:lnTo>
                  <a:lnTo>
                    <a:pt x="752881" y="233337"/>
                  </a:lnTo>
                  <a:lnTo>
                    <a:pt x="730504" y="235242"/>
                  </a:lnTo>
                  <a:lnTo>
                    <a:pt x="692213" y="250532"/>
                  </a:lnTo>
                  <a:lnTo>
                    <a:pt x="663321" y="280695"/>
                  </a:lnTo>
                  <a:lnTo>
                    <a:pt x="648462" y="323037"/>
                  </a:lnTo>
                  <a:lnTo>
                    <a:pt x="646595" y="348602"/>
                  </a:lnTo>
                  <a:lnTo>
                    <a:pt x="647395" y="362724"/>
                  </a:lnTo>
                  <a:lnTo>
                    <a:pt x="659320" y="402805"/>
                  </a:lnTo>
                  <a:lnTo>
                    <a:pt x="685114" y="435165"/>
                  </a:lnTo>
                  <a:lnTo>
                    <a:pt x="723036" y="454355"/>
                  </a:lnTo>
                  <a:lnTo>
                    <a:pt x="752741" y="458076"/>
                  </a:lnTo>
                  <a:lnTo>
                    <a:pt x="766927" y="457238"/>
                  </a:lnTo>
                  <a:lnTo>
                    <a:pt x="806627" y="444665"/>
                  </a:lnTo>
                  <a:lnTo>
                    <a:pt x="822655" y="433451"/>
                  </a:lnTo>
                  <a:lnTo>
                    <a:pt x="828751" y="428104"/>
                  </a:lnTo>
                  <a:lnTo>
                    <a:pt x="851179" y="391718"/>
                  </a:lnTo>
                  <a:lnTo>
                    <a:pt x="857986" y="362140"/>
                  </a:lnTo>
                  <a:lnTo>
                    <a:pt x="858824" y="345998"/>
                  </a:lnTo>
                  <a:close/>
                </a:path>
                <a:path w="1084580" h="458469">
                  <a:moveTo>
                    <a:pt x="1084059" y="385445"/>
                  </a:moveTo>
                  <a:lnTo>
                    <a:pt x="1054620" y="378167"/>
                  </a:lnTo>
                  <a:lnTo>
                    <a:pt x="1050899" y="391045"/>
                  </a:lnTo>
                  <a:lnTo>
                    <a:pt x="1045806" y="402234"/>
                  </a:lnTo>
                  <a:lnTo>
                    <a:pt x="1012609" y="429983"/>
                  </a:lnTo>
                  <a:lnTo>
                    <a:pt x="989914" y="433451"/>
                  </a:lnTo>
                  <a:lnTo>
                    <a:pt x="979995" y="432828"/>
                  </a:lnTo>
                  <a:lnTo>
                    <a:pt x="944257" y="417487"/>
                  </a:lnTo>
                  <a:lnTo>
                    <a:pt x="923213" y="381546"/>
                  </a:lnTo>
                  <a:lnTo>
                    <a:pt x="918591" y="343941"/>
                  </a:lnTo>
                  <a:lnTo>
                    <a:pt x="919022" y="333273"/>
                  </a:lnTo>
                  <a:lnTo>
                    <a:pt x="929665" y="292582"/>
                  </a:lnTo>
                  <a:lnTo>
                    <a:pt x="958710" y="264706"/>
                  </a:lnTo>
                  <a:lnTo>
                    <a:pt x="992301" y="257949"/>
                  </a:lnTo>
                  <a:lnTo>
                    <a:pt x="1002931" y="258622"/>
                  </a:lnTo>
                  <a:lnTo>
                    <a:pt x="1042073" y="282803"/>
                  </a:lnTo>
                  <a:lnTo>
                    <a:pt x="1051521" y="303276"/>
                  </a:lnTo>
                  <a:lnTo>
                    <a:pt x="1080325" y="296595"/>
                  </a:lnTo>
                  <a:lnTo>
                    <a:pt x="1059205" y="259105"/>
                  </a:lnTo>
                  <a:lnTo>
                    <a:pt x="1023429" y="237477"/>
                  </a:lnTo>
                  <a:lnTo>
                    <a:pt x="992784" y="233337"/>
                  </a:lnTo>
                  <a:lnTo>
                    <a:pt x="978446" y="234149"/>
                  </a:lnTo>
                  <a:lnTo>
                    <a:pt x="939076" y="246443"/>
                  </a:lnTo>
                  <a:lnTo>
                    <a:pt x="908761" y="272986"/>
                  </a:lnTo>
                  <a:lnTo>
                    <a:pt x="891514" y="312394"/>
                  </a:lnTo>
                  <a:lnTo>
                    <a:pt x="888238" y="344068"/>
                  </a:lnTo>
                  <a:lnTo>
                    <a:pt x="888961" y="359397"/>
                  </a:lnTo>
                  <a:lnTo>
                    <a:pt x="899934" y="402361"/>
                  </a:lnTo>
                  <a:lnTo>
                    <a:pt x="923531" y="435825"/>
                  </a:lnTo>
                  <a:lnTo>
                    <a:pt x="959878" y="454494"/>
                  </a:lnTo>
                  <a:lnTo>
                    <a:pt x="992339" y="458076"/>
                  </a:lnTo>
                  <a:lnTo>
                    <a:pt x="1008989" y="456907"/>
                  </a:lnTo>
                  <a:lnTo>
                    <a:pt x="1050874" y="439458"/>
                  </a:lnTo>
                  <a:lnTo>
                    <a:pt x="1078522" y="402107"/>
                  </a:lnTo>
                  <a:lnTo>
                    <a:pt x="1084059" y="385445"/>
                  </a:lnTo>
                  <a:close/>
                </a:path>
                <a:path w="1084580" h="458469">
                  <a:moveTo>
                    <a:pt x="1084237" y="0"/>
                  </a:moveTo>
                  <a:lnTo>
                    <a:pt x="1816" y="0"/>
                  </a:lnTo>
                  <a:lnTo>
                    <a:pt x="1739" y="8077"/>
                  </a:lnTo>
                  <a:lnTo>
                    <a:pt x="95732" y="8051"/>
                  </a:lnTo>
                  <a:lnTo>
                    <a:pt x="130136" y="9702"/>
                  </a:lnTo>
                  <a:lnTo>
                    <a:pt x="204647" y="26670"/>
                  </a:lnTo>
                  <a:lnTo>
                    <a:pt x="239153" y="50393"/>
                  </a:lnTo>
                  <a:lnTo>
                    <a:pt x="268109" y="89877"/>
                  </a:lnTo>
                  <a:lnTo>
                    <a:pt x="288709" y="149326"/>
                  </a:lnTo>
                  <a:lnTo>
                    <a:pt x="308521" y="90106"/>
                  </a:lnTo>
                  <a:lnTo>
                    <a:pt x="336994" y="51117"/>
                  </a:lnTo>
                  <a:lnTo>
                    <a:pt x="372173" y="28003"/>
                  </a:lnTo>
                  <a:lnTo>
                    <a:pt x="412140" y="16433"/>
                  </a:lnTo>
                  <a:lnTo>
                    <a:pt x="454964" y="12077"/>
                  </a:lnTo>
                  <a:lnTo>
                    <a:pt x="498716" y="10579"/>
                  </a:lnTo>
                  <a:lnTo>
                    <a:pt x="1084237" y="11099"/>
                  </a:lnTo>
                  <a:lnTo>
                    <a:pt x="1084237" y="0"/>
                  </a:lnTo>
                  <a:close/>
                </a:path>
              </a:pathLst>
            </a:custGeom>
            <a:solidFill>
              <a:srgbClr val="141717"/>
            </a:solidFill>
          </p:spPr>
          <p:txBody>
            <a:bodyPr wrap="square" lIns="0" tIns="0" rIns="0" bIns="0" rtlCol="0"/>
            <a:lstStyle/>
            <a:p>
              <a:endParaRPr sz="910">
                <a:solidFill>
                  <a:prstClr val="black"/>
                </a:solidFill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18644648" y="548457"/>
              <a:ext cx="1082675" cy="149860"/>
            </a:xfrm>
            <a:custGeom>
              <a:avLst/>
              <a:gdLst/>
              <a:ahLst/>
              <a:cxnLst/>
              <a:rect l="l" t="t" r="r" b="b"/>
              <a:pathLst>
                <a:path w="1082675" h="149859">
                  <a:moveTo>
                    <a:pt x="1082501" y="0"/>
                  </a:moveTo>
                  <a:lnTo>
                    <a:pt x="73" y="0"/>
                  </a:lnTo>
                  <a:lnTo>
                    <a:pt x="0" y="8073"/>
                  </a:lnTo>
                  <a:lnTo>
                    <a:pt x="93986" y="8041"/>
                  </a:lnTo>
                  <a:lnTo>
                    <a:pt x="128394" y="9691"/>
                  </a:lnTo>
                  <a:lnTo>
                    <a:pt x="202903" y="26662"/>
                  </a:lnTo>
                  <a:lnTo>
                    <a:pt x="237412" y="50386"/>
                  </a:lnTo>
                  <a:lnTo>
                    <a:pt x="266365" y="89870"/>
                  </a:lnTo>
                  <a:lnTo>
                    <a:pt x="286965" y="149314"/>
                  </a:lnTo>
                  <a:lnTo>
                    <a:pt x="306783" y="90103"/>
                  </a:lnTo>
                  <a:lnTo>
                    <a:pt x="335247" y="51111"/>
                  </a:lnTo>
                  <a:lnTo>
                    <a:pt x="370427" y="28000"/>
                  </a:lnTo>
                  <a:lnTo>
                    <a:pt x="410395" y="16433"/>
                  </a:lnTo>
                  <a:lnTo>
                    <a:pt x="453222" y="12070"/>
                  </a:lnTo>
                  <a:lnTo>
                    <a:pt x="496979" y="10575"/>
                  </a:lnTo>
                  <a:lnTo>
                    <a:pt x="1082501" y="11099"/>
                  </a:lnTo>
                  <a:lnTo>
                    <a:pt x="1082501" y="0"/>
                  </a:lnTo>
                  <a:close/>
                </a:path>
              </a:pathLst>
            </a:custGeom>
            <a:solidFill>
              <a:srgbClr val="2EB8DB"/>
            </a:solidFill>
          </p:spPr>
          <p:txBody>
            <a:bodyPr wrap="square" lIns="0" tIns="0" rIns="0" bIns="0" rtlCol="0"/>
            <a:lstStyle/>
            <a:p>
              <a:endParaRPr sz="910">
                <a:solidFill>
                  <a:prstClr val="black"/>
                </a:solidFill>
              </a:endParaRPr>
            </a:p>
          </p:txBody>
        </p:sp>
      </p:grpSp>
      <p:sp>
        <p:nvSpPr>
          <p:cNvPr id="136" name="object 136"/>
          <p:cNvSpPr txBox="1"/>
          <p:nvPr/>
        </p:nvSpPr>
        <p:spPr>
          <a:xfrm>
            <a:off x="2576120" y="1131590"/>
            <a:ext cx="974695" cy="175933"/>
          </a:xfrm>
          <a:prstGeom prst="rect">
            <a:avLst/>
          </a:prstGeom>
        </p:spPr>
        <p:txBody>
          <a:bodyPr vert="horz" wrap="square" lIns="0" tIns="7798" rIns="0" bIns="0" rtlCol="0">
            <a:spAutoFit/>
          </a:bodyPr>
          <a:lstStyle/>
          <a:p>
            <a:pPr marL="5776">
              <a:spcBef>
                <a:spcPts val="61"/>
              </a:spcBef>
            </a:pPr>
            <a:r>
              <a:rPr sz="1092" b="1" dirty="0">
                <a:solidFill>
                  <a:srgbClr val="0066CC">
                    <a:lumMod val="50000"/>
                  </a:srgbClr>
                </a:solidFill>
                <a:latin typeface="Calibri"/>
                <a:cs typeface="Calibri"/>
              </a:rPr>
              <a:t>Комментарии:</a:t>
            </a:r>
            <a:endParaRPr sz="1092" dirty="0">
              <a:solidFill>
                <a:srgbClr val="0066CC">
                  <a:lumMod val="50000"/>
                </a:srgbClr>
              </a:solidFill>
              <a:latin typeface="Calibri"/>
              <a:cs typeface="Calibri"/>
            </a:endParaRPr>
          </a:p>
        </p:txBody>
      </p:sp>
      <p:sp>
        <p:nvSpPr>
          <p:cNvPr id="137" name="object 137"/>
          <p:cNvSpPr txBox="1"/>
          <p:nvPr/>
        </p:nvSpPr>
        <p:spPr>
          <a:xfrm>
            <a:off x="2544683" y="1300082"/>
            <a:ext cx="3395469" cy="311856"/>
          </a:xfrm>
          <a:prstGeom prst="rect">
            <a:avLst/>
          </a:prstGeom>
        </p:spPr>
        <p:txBody>
          <a:bodyPr vert="horz" wrap="square" lIns="0" tIns="18772" rIns="0" bIns="0" rtlCol="0">
            <a:spAutoFit/>
          </a:bodyPr>
          <a:lstStyle/>
          <a:p>
            <a:pPr marL="111187" indent="-105700">
              <a:spcBef>
                <a:spcPts val="148"/>
              </a:spcBef>
              <a:buFontTx/>
              <a:buChar char="•"/>
              <a:tabLst>
                <a:tab pos="111187" algn="l"/>
                <a:tab pos="111476" algn="l"/>
              </a:tabLst>
            </a:pPr>
            <a:r>
              <a:rPr lang="ru-RU" sz="910" dirty="0">
                <a:solidFill>
                  <a:srgbClr val="002060"/>
                </a:solidFill>
                <a:cs typeface="Microsoft Sans Serif"/>
              </a:rPr>
              <a:t>Расширение компетенции ОСА</a:t>
            </a:r>
          </a:p>
          <a:p>
            <a:pPr marL="111187" indent="-105700">
              <a:spcBef>
                <a:spcPts val="148"/>
              </a:spcBef>
              <a:buFontTx/>
              <a:buChar char="•"/>
              <a:tabLst>
                <a:tab pos="111187" algn="l"/>
                <a:tab pos="111476" algn="l"/>
              </a:tabLst>
            </a:pPr>
            <a:r>
              <a:rPr lang="ru-RU" sz="910" dirty="0">
                <a:solidFill>
                  <a:srgbClr val="002060"/>
                </a:solidFill>
                <a:cs typeface="Microsoft Sans Serif"/>
              </a:rPr>
              <a:t>Уточнение формулировок</a:t>
            </a:r>
            <a:endParaRPr sz="910" dirty="0">
              <a:solidFill>
                <a:srgbClr val="002060"/>
              </a:solidFill>
              <a:cs typeface="Microsoft Sans Serif"/>
            </a:endParaRPr>
          </a:p>
        </p:txBody>
      </p:sp>
      <p:sp>
        <p:nvSpPr>
          <p:cNvPr id="156" name="object 156"/>
          <p:cNvSpPr txBox="1"/>
          <p:nvPr/>
        </p:nvSpPr>
        <p:spPr>
          <a:xfrm>
            <a:off x="486885" y="1133164"/>
            <a:ext cx="1774955" cy="673279"/>
          </a:xfrm>
          <a:prstGeom prst="rect">
            <a:avLst/>
          </a:prstGeom>
        </p:spPr>
        <p:txBody>
          <a:bodyPr vert="horz" wrap="square" lIns="0" tIns="31768" rIns="0" bIns="0" rtlCol="0">
            <a:spAutoFit/>
          </a:bodyPr>
          <a:lstStyle/>
          <a:p>
            <a:pPr marL="5776" marR="2310">
              <a:lnSpc>
                <a:spcPts val="1019"/>
              </a:lnSpc>
              <a:spcBef>
                <a:spcPts val="250"/>
              </a:spcBef>
            </a:pPr>
            <a:r>
              <a:rPr lang="ru-RU" sz="1023" b="1" cap="all" dirty="0">
                <a:solidFill>
                  <a:srgbClr val="002060"/>
                </a:solidFill>
                <a:cs typeface="Trebuchet MS"/>
              </a:rPr>
              <a:t>12 сентября вступили в силу изменения и дополнения в ЗРК «об акционерных обществах»</a:t>
            </a:r>
            <a:endParaRPr lang="ru-RU" sz="569" b="1" cap="all" dirty="0">
              <a:solidFill>
                <a:srgbClr val="002060"/>
              </a:solidFill>
              <a:cs typeface="Trebuchet MS"/>
            </a:endParaRPr>
          </a:p>
        </p:txBody>
      </p:sp>
      <p:sp>
        <p:nvSpPr>
          <p:cNvPr id="174" name="object 174"/>
          <p:cNvSpPr txBox="1"/>
          <p:nvPr/>
        </p:nvSpPr>
        <p:spPr>
          <a:xfrm>
            <a:off x="1683551" y="1905252"/>
            <a:ext cx="1749338" cy="673279"/>
          </a:xfrm>
          <a:prstGeom prst="rect">
            <a:avLst/>
          </a:prstGeom>
        </p:spPr>
        <p:txBody>
          <a:bodyPr vert="horz" wrap="square" lIns="0" tIns="31768" rIns="0" bIns="0" rtlCol="0">
            <a:spAutoFit/>
          </a:bodyPr>
          <a:lstStyle>
            <a:defPPr>
              <a:defRPr lang="ru-RU"/>
            </a:defPPr>
            <a:lvl1pPr marL="5776" marR="2310">
              <a:lnSpc>
                <a:spcPts val="1019"/>
              </a:lnSpc>
              <a:spcBef>
                <a:spcPts val="250"/>
              </a:spcBef>
              <a:defRPr sz="1023" cap="all">
                <a:solidFill>
                  <a:schemeClr val="accent2">
                    <a:lumMod val="50000"/>
                  </a:schemeClr>
                </a:solidFill>
                <a:cs typeface="Trebuchet MS"/>
              </a:defRPr>
            </a:lvl1pPr>
          </a:lstStyle>
          <a:p>
            <a:r>
              <a:rPr lang="ru-RU" b="1" dirty="0">
                <a:solidFill>
                  <a:srgbClr val="002060"/>
                </a:solidFill>
              </a:rPr>
              <a:t>Поручение Председателя Правления АО «Самрук-Казына» от 19 июля 2022 года № 37-р</a:t>
            </a:r>
            <a:endParaRPr b="1" dirty="0">
              <a:solidFill>
                <a:srgbClr val="002060"/>
              </a:solidFill>
            </a:endParaRPr>
          </a:p>
        </p:txBody>
      </p:sp>
      <p:sp>
        <p:nvSpPr>
          <p:cNvPr id="176" name="object 176"/>
          <p:cNvSpPr txBox="1"/>
          <p:nvPr/>
        </p:nvSpPr>
        <p:spPr>
          <a:xfrm>
            <a:off x="4932040" y="3904500"/>
            <a:ext cx="2101875" cy="801520"/>
          </a:xfrm>
          <a:prstGeom prst="rect">
            <a:avLst/>
          </a:prstGeom>
        </p:spPr>
        <p:txBody>
          <a:bodyPr vert="horz" wrap="square" lIns="0" tIns="31768" rIns="0" bIns="0" rtlCol="0">
            <a:spAutoFit/>
          </a:bodyPr>
          <a:lstStyle>
            <a:defPPr>
              <a:defRPr lang="ru-RU"/>
            </a:defPPr>
            <a:lvl1pPr marL="5776" marR="2310">
              <a:lnSpc>
                <a:spcPts val="1019"/>
              </a:lnSpc>
              <a:spcBef>
                <a:spcPts val="250"/>
              </a:spcBef>
              <a:defRPr sz="1023" cap="all">
                <a:solidFill>
                  <a:schemeClr val="accent2">
                    <a:lumMod val="50000"/>
                  </a:schemeClr>
                </a:solidFill>
                <a:cs typeface="Trebuchet MS"/>
              </a:defRPr>
            </a:lvl1pPr>
          </a:lstStyle>
          <a:p>
            <a:r>
              <a:rPr lang="ru-RU" b="1" dirty="0">
                <a:solidFill>
                  <a:srgbClr val="002060"/>
                </a:solidFill>
              </a:rPr>
              <a:t>Лучшая практика корпоративного управления и рекомендации консультанта по итогам диагностики</a:t>
            </a:r>
            <a:endParaRPr b="1" dirty="0">
              <a:solidFill>
                <a:srgbClr val="002060"/>
              </a:solidFill>
            </a:endParaRPr>
          </a:p>
        </p:txBody>
      </p:sp>
      <p:sp>
        <p:nvSpPr>
          <p:cNvPr id="28" name="object 174"/>
          <p:cNvSpPr txBox="1"/>
          <p:nvPr/>
        </p:nvSpPr>
        <p:spPr>
          <a:xfrm>
            <a:off x="2843808" y="3016828"/>
            <a:ext cx="2417835" cy="545039"/>
          </a:xfrm>
          <a:prstGeom prst="rect">
            <a:avLst/>
          </a:prstGeom>
        </p:spPr>
        <p:txBody>
          <a:bodyPr vert="horz" wrap="square" lIns="0" tIns="31768" rIns="0" bIns="0" rtlCol="0">
            <a:spAutoFit/>
          </a:bodyPr>
          <a:lstStyle>
            <a:defPPr>
              <a:defRPr lang="ru-RU"/>
            </a:defPPr>
            <a:lvl1pPr marL="5776" marR="2310">
              <a:lnSpc>
                <a:spcPts val="1019"/>
              </a:lnSpc>
              <a:spcBef>
                <a:spcPts val="250"/>
              </a:spcBef>
              <a:defRPr sz="1023" cap="all">
                <a:solidFill>
                  <a:schemeClr val="accent2">
                    <a:lumMod val="50000"/>
                  </a:schemeClr>
                </a:solidFill>
                <a:cs typeface="Trebuchet MS"/>
              </a:defRPr>
            </a:lvl1pPr>
          </a:lstStyle>
          <a:p>
            <a:r>
              <a:rPr lang="ru-RU" b="1" dirty="0">
                <a:solidFill>
                  <a:srgbClr val="002060"/>
                </a:solidFill>
              </a:rPr>
              <a:t>План мероприятий по совершенствованию корпоративного управления АО «</a:t>
            </a:r>
            <a:r>
              <a:rPr lang="en-US" b="1" dirty="0">
                <a:solidFill>
                  <a:srgbClr val="002060"/>
                </a:solidFill>
              </a:rPr>
              <a:t>KEGOC»</a:t>
            </a:r>
            <a:r>
              <a:rPr lang="ru-RU" b="1" dirty="0">
                <a:solidFill>
                  <a:srgbClr val="002060"/>
                </a:solidFill>
              </a:rPr>
              <a:t> на 2022-2024 годы</a:t>
            </a:r>
            <a:endParaRPr b="1" dirty="0">
              <a:solidFill>
                <a:srgbClr val="002060"/>
              </a:solidFill>
            </a:endParaRPr>
          </a:p>
        </p:txBody>
      </p:sp>
      <p:sp>
        <p:nvSpPr>
          <p:cNvPr id="29" name="object 137"/>
          <p:cNvSpPr txBox="1"/>
          <p:nvPr/>
        </p:nvSpPr>
        <p:spPr>
          <a:xfrm>
            <a:off x="3582276" y="1754356"/>
            <a:ext cx="3437996" cy="999224"/>
          </a:xfrm>
          <a:prstGeom prst="rect">
            <a:avLst/>
          </a:prstGeom>
        </p:spPr>
        <p:txBody>
          <a:bodyPr vert="horz" wrap="square" lIns="0" tIns="18772" rIns="0" bIns="0" rtlCol="0">
            <a:spAutoFit/>
          </a:bodyPr>
          <a:lstStyle>
            <a:defPPr>
              <a:defRPr lang="ru-RU"/>
            </a:defPPr>
            <a:lvl1pPr marL="111187" indent="-105700">
              <a:spcBef>
                <a:spcPts val="148"/>
              </a:spcBef>
              <a:buChar char="•"/>
              <a:tabLst>
                <a:tab pos="111187" algn="l"/>
                <a:tab pos="111476" algn="l"/>
              </a:tabLst>
              <a:defRPr sz="910">
                <a:cs typeface="Microsoft Sans Serif"/>
              </a:defRPr>
            </a:lvl1pPr>
          </a:lstStyle>
          <a:p>
            <a:pPr algn="just"/>
            <a:r>
              <a:rPr lang="ru-RU" dirty="0">
                <a:solidFill>
                  <a:srgbClr val="002060"/>
                </a:solidFill>
              </a:rPr>
              <a:t>Предусмотреть в дорожных картах по приведению практик корпоративного управления в соответствие с требованиями правил листинга ведущих бирж мероприятие по обновлению Уставов, в частности в отношении разграничения полномочий СД и Правления ПК с целью снижения загруженности СД в соответствии с лучшими практиками корпоративного управления  </a:t>
            </a:r>
            <a:endParaRPr dirty="0">
              <a:solidFill>
                <a:srgbClr val="002060"/>
              </a:solidFill>
            </a:endParaRPr>
          </a:p>
        </p:txBody>
      </p:sp>
      <p:sp>
        <p:nvSpPr>
          <p:cNvPr id="30" name="object 137"/>
          <p:cNvSpPr txBox="1"/>
          <p:nvPr/>
        </p:nvSpPr>
        <p:spPr>
          <a:xfrm>
            <a:off x="5425003" y="2853752"/>
            <a:ext cx="3395469" cy="872009"/>
          </a:xfrm>
          <a:prstGeom prst="rect">
            <a:avLst/>
          </a:prstGeom>
        </p:spPr>
        <p:txBody>
          <a:bodyPr vert="horz" wrap="square" lIns="0" tIns="18772" rIns="0" bIns="0" rtlCol="0">
            <a:spAutoFit/>
          </a:bodyPr>
          <a:lstStyle>
            <a:defPPr>
              <a:defRPr lang="ru-RU"/>
            </a:defPPr>
            <a:lvl1pPr marL="111187" indent="-105700">
              <a:spcBef>
                <a:spcPts val="148"/>
              </a:spcBef>
              <a:buChar char="•"/>
              <a:tabLst>
                <a:tab pos="111187" algn="l"/>
                <a:tab pos="111476" algn="l"/>
              </a:tabLst>
              <a:defRPr sz="910">
                <a:cs typeface="Microsoft Sans Serif"/>
              </a:defRPr>
            </a:lvl1pPr>
          </a:lstStyle>
          <a:p>
            <a:pPr algn="just"/>
            <a:r>
              <a:rPr lang="ru-RU" dirty="0">
                <a:solidFill>
                  <a:srgbClr val="002060"/>
                </a:solidFill>
              </a:rPr>
              <a:t>Пункт 6. Провести работы по оптимизации вопросов повесток дня заседаний Совета директоров и Комитетов с целью передачи несущественных вопросов Правлению»;</a:t>
            </a:r>
          </a:p>
          <a:p>
            <a:pPr algn="just"/>
            <a:r>
              <a:rPr lang="ru-RU" dirty="0">
                <a:solidFill>
                  <a:srgbClr val="002060"/>
                </a:solidFill>
              </a:rPr>
              <a:t> Пункт 33. Рассмотреть возможность делегирования Правлению кадровых вопросов Компании и дочерних организаций при очередной актуализации Устава</a:t>
            </a:r>
            <a:endParaRPr dirty="0">
              <a:solidFill>
                <a:srgbClr val="002060"/>
              </a:solidFill>
            </a:endParaRPr>
          </a:p>
        </p:txBody>
      </p:sp>
      <p:sp>
        <p:nvSpPr>
          <p:cNvPr id="31" name="object 137"/>
          <p:cNvSpPr txBox="1"/>
          <p:nvPr/>
        </p:nvSpPr>
        <p:spPr>
          <a:xfrm>
            <a:off x="6928595" y="4108213"/>
            <a:ext cx="1428524" cy="299032"/>
          </a:xfrm>
          <a:prstGeom prst="rect">
            <a:avLst/>
          </a:prstGeom>
        </p:spPr>
        <p:txBody>
          <a:bodyPr vert="horz" wrap="square" lIns="0" tIns="18772" rIns="0" bIns="0" rtlCol="0">
            <a:spAutoFit/>
          </a:bodyPr>
          <a:lstStyle>
            <a:defPPr>
              <a:defRPr lang="ru-RU"/>
            </a:defPPr>
            <a:lvl1pPr marL="111187" indent="-105700">
              <a:spcBef>
                <a:spcPts val="148"/>
              </a:spcBef>
              <a:buChar char="•"/>
              <a:tabLst>
                <a:tab pos="111187" algn="l"/>
                <a:tab pos="111476" algn="l"/>
              </a:tabLst>
              <a:defRPr sz="910">
                <a:cs typeface="Microsoft Sans Serif"/>
              </a:defRPr>
            </a:lvl1pPr>
          </a:lstStyle>
          <a:p>
            <a:r>
              <a:rPr lang="ru-RU" dirty="0">
                <a:solidFill>
                  <a:srgbClr val="002060"/>
                </a:solidFill>
              </a:rPr>
              <a:t>Рекомендации Фонда в рабочем порядке </a:t>
            </a:r>
            <a:endParaRPr dirty="0">
              <a:solidFill>
                <a:srgbClr val="002060"/>
              </a:solidFill>
            </a:endParaRPr>
          </a:p>
        </p:txBody>
      </p:sp>
      <p:sp>
        <p:nvSpPr>
          <p:cNvPr id="39" name="object 174"/>
          <p:cNvSpPr txBox="1"/>
          <p:nvPr/>
        </p:nvSpPr>
        <p:spPr>
          <a:xfrm>
            <a:off x="591987" y="3803957"/>
            <a:ext cx="2417835" cy="1058000"/>
          </a:xfrm>
          <a:prstGeom prst="rect">
            <a:avLst/>
          </a:prstGeom>
        </p:spPr>
        <p:txBody>
          <a:bodyPr vert="horz" wrap="square" lIns="0" tIns="31768" rIns="0" bIns="0" rtlCol="0">
            <a:spAutoFit/>
          </a:bodyPr>
          <a:lstStyle>
            <a:defPPr>
              <a:defRPr lang="ru-RU"/>
            </a:defPPr>
            <a:lvl1pPr marL="5776" marR="2310">
              <a:lnSpc>
                <a:spcPts val="1019"/>
              </a:lnSpc>
              <a:spcBef>
                <a:spcPts val="250"/>
              </a:spcBef>
              <a:defRPr sz="1023" cap="all">
                <a:solidFill>
                  <a:schemeClr val="accent2">
                    <a:lumMod val="50000"/>
                  </a:schemeClr>
                </a:solidFill>
                <a:cs typeface="Trebuchet MS"/>
              </a:defRPr>
            </a:lvl1pPr>
          </a:lstStyle>
          <a:p>
            <a:r>
              <a:rPr lang="ru-RU" b="1" dirty="0">
                <a:solidFill>
                  <a:srgbClr val="002060"/>
                </a:solidFill>
              </a:rPr>
              <a:t>Изменения и дополнения в Политику по взаимодействию с портфельными компаниями АО «Самрук-Қазына», утвержденные решением Правления АО «</a:t>
            </a:r>
            <a:r>
              <a:rPr lang="ru-RU" b="1" dirty="0" err="1">
                <a:solidFill>
                  <a:srgbClr val="002060"/>
                </a:solidFill>
              </a:rPr>
              <a:t>Самрук</a:t>
            </a:r>
            <a:r>
              <a:rPr lang="ru-RU" b="1" dirty="0">
                <a:solidFill>
                  <a:srgbClr val="002060"/>
                </a:solidFill>
              </a:rPr>
              <a:t>-</a:t>
            </a:r>
            <a:r>
              <a:rPr lang="kk-KZ" b="1" dirty="0">
                <a:solidFill>
                  <a:srgbClr val="002060"/>
                </a:solidFill>
              </a:rPr>
              <a:t>Қ</a:t>
            </a:r>
            <a:r>
              <a:rPr lang="ru-RU" b="1" dirty="0" err="1">
                <a:solidFill>
                  <a:srgbClr val="002060"/>
                </a:solidFill>
              </a:rPr>
              <a:t>азына</a:t>
            </a:r>
            <a:r>
              <a:rPr lang="ru-RU" b="1" dirty="0">
                <a:solidFill>
                  <a:srgbClr val="002060"/>
                </a:solidFill>
              </a:rPr>
              <a:t> от 28 июля 2022 года (протокол №41/22)</a:t>
            </a:r>
            <a:endParaRPr b="1" dirty="0">
              <a:solidFill>
                <a:srgbClr val="002060"/>
              </a:solidFill>
            </a:endParaRPr>
          </a:p>
        </p:txBody>
      </p:sp>
      <p:sp>
        <p:nvSpPr>
          <p:cNvPr id="40" name="object 137"/>
          <p:cNvSpPr txBox="1"/>
          <p:nvPr/>
        </p:nvSpPr>
        <p:spPr>
          <a:xfrm>
            <a:off x="3009822" y="3903414"/>
            <a:ext cx="1428524" cy="579109"/>
          </a:xfrm>
          <a:prstGeom prst="rect">
            <a:avLst/>
          </a:prstGeom>
        </p:spPr>
        <p:txBody>
          <a:bodyPr vert="horz" wrap="square" lIns="0" tIns="18772" rIns="0" bIns="0" rtlCol="0">
            <a:spAutoFit/>
          </a:bodyPr>
          <a:lstStyle>
            <a:defPPr>
              <a:defRPr lang="ru-RU"/>
            </a:defPPr>
            <a:lvl1pPr marL="111187" indent="-105700">
              <a:spcBef>
                <a:spcPts val="148"/>
              </a:spcBef>
              <a:buChar char="•"/>
              <a:tabLst>
                <a:tab pos="111187" algn="l"/>
                <a:tab pos="111476" algn="l"/>
              </a:tabLst>
              <a:defRPr sz="910">
                <a:cs typeface="Microsoft Sans Serif"/>
              </a:defRPr>
            </a:lvl1pPr>
          </a:lstStyle>
          <a:p>
            <a:pPr algn="just"/>
            <a:r>
              <a:rPr lang="ru-RU" dirty="0">
                <a:solidFill>
                  <a:srgbClr val="002060"/>
                </a:solidFill>
              </a:rPr>
              <a:t>Вносимые изменения и дополнения соответствуют Политике</a:t>
            </a:r>
          </a:p>
        </p:txBody>
      </p:sp>
      <p:sp>
        <p:nvSpPr>
          <p:cNvPr id="27" name="object 2"/>
          <p:cNvSpPr txBox="1">
            <a:spLocks/>
          </p:cNvSpPr>
          <p:nvPr/>
        </p:nvSpPr>
        <p:spPr>
          <a:xfrm>
            <a:off x="350950" y="544415"/>
            <a:ext cx="3373134" cy="388287"/>
          </a:xfrm>
          <a:prstGeom prst="rect">
            <a:avLst/>
          </a:prstGeom>
        </p:spPr>
        <p:txBody>
          <a:bodyPr vert="horz" wrap="square" lIns="0" tIns="18772" rIns="0" bIns="0" rtlCol="0">
            <a:spAutoFit/>
          </a:bodyPr>
          <a:lstStyle>
            <a:defPPr>
              <a:defRPr lang="ru-RU"/>
            </a:defPPr>
            <a:lvl1pPr marL="111187" indent="-105700">
              <a:spcBef>
                <a:spcPts val="148"/>
              </a:spcBef>
              <a:buChar char="•"/>
              <a:tabLst>
                <a:tab pos="111187" algn="l"/>
                <a:tab pos="111476" algn="l"/>
              </a:tabLst>
              <a:defRPr sz="910">
                <a:cs typeface="Microsoft Sans Serif"/>
              </a:defRPr>
            </a:lvl1pPr>
          </a:lstStyle>
          <a:p>
            <a:pPr marL="5487" indent="0">
              <a:buFontTx/>
              <a:buNone/>
            </a:pPr>
            <a:r>
              <a:rPr lang="ru-RU" sz="1200" b="1" dirty="0">
                <a:solidFill>
                  <a:srgbClr val="0070C0"/>
                </a:solidFill>
              </a:rPr>
              <a:t>Предпосылки. Необходимость актуализации Устава в соответствии:</a:t>
            </a:r>
          </a:p>
        </p:txBody>
      </p:sp>
    </p:spTree>
    <p:extLst>
      <p:ext uri="{BB962C8B-B14F-4D97-AF65-F5344CB8AC3E}">
        <p14:creationId xmlns:p14="http://schemas.microsoft.com/office/powerpoint/2010/main" val="1997540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A097422-747B-4A5D-BB9C-07DF3BBD0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C7F3B-3443-46EE-81BC-CEC78D7A295F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8D28210-BA1F-4F43-8F7B-2E9ED5F34E2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33920" y="53781"/>
            <a:ext cx="6294463" cy="488950"/>
          </a:xfrm>
        </p:spPr>
        <p:txBody>
          <a:bodyPr/>
          <a:lstStyle/>
          <a:p>
            <a:pPr algn="ctr"/>
            <a:r>
              <a:rPr lang="ru-RU" sz="1800" dirty="0">
                <a:solidFill>
                  <a:srgbClr val="0070C0"/>
                </a:solidFill>
                <a:latin typeface="+mn-lt"/>
                <a:cs typeface="Arial" panose="020B0604020202020204" pitchFamily="34" charset="0"/>
              </a:rPr>
              <a:t>Устав </a:t>
            </a:r>
            <a:r>
              <a:rPr lang="ru-RU" sz="1800" dirty="0">
                <a:solidFill>
                  <a:srgbClr val="0070C0"/>
                </a:solidFill>
                <a:effectLst/>
                <a:latin typeface="+mn-lt"/>
                <a:ea typeface="Calibri" panose="020F0502020204030204" pitchFamily="34" charset="0"/>
              </a:rPr>
              <a:t>АО «KEGOC»</a:t>
            </a:r>
            <a:r>
              <a:rPr lang="ru-RU" sz="1800" dirty="0">
                <a:solidFill>
                  <a:srgbClr val="0070C0"/>
                </a:solidFill>
                <a:latin typeface="+mn-lt"/>
                <a:cs typeface="Arial" panose="020B0604020202020204" pitchFamily="34" charset="0"/>
              </a:rPr>
              <a:t> в новой редакции предусматривает </a:t>
            </a:r>
            <a:r>
              <a:rPr lang="ru-RU" sz="1800" b="1" dirty="0">
                <a:solidFill>
                  <a:srgbClr val="0070C0"/>
                </a:solidFill>
                <a:latin typeface="+mn-lt"/>
                <a:cs typeface="Arial" panose="020B0604020202020204" pitchFamily="34" charset="0"/>
              </a:rPr>
              <a:t>3 основных блока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799052F-2B2F-4DC3-9F15-6FBB7484625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95536" y="771550"/>
            <a:ext cx="8353425" cy="3862237"/>
          </a:xfrm>
        </p:spPr>
        <p:txBody>
          <a:bodyPr/>
          <a:lstStyle/>
          <a:p>
            <a:pPr indent="44958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rgbClr val="002060"/>
                </a:solidFill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Основная цель изменения У</a:t>
            </a:r>
            <a:r>
              <a:rPr lang="aa-ET" dirty="0">
                <a:solidFill>
                  <a:srgbClr val="002060"/>
                </a:solidFill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става АО «</a:t>
            </a:r>
            <a:r>
              <a:rPr lang="en-US" dirty="0">
                <a:solidFill>
                  <a:srgbClr val="002060"/>
                </a:solidFill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KEGOC</a:t>
            </a:r>
            <a:r>
              <a:rPr lang="aa-ET" dirty="0">
                <a:solidFill>
                  <a:srgbClr val="002060"/>
                </a:solidFill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» в новой редакции </a:t>
            </a:r>
            <a:r>
              <a:rPr lang="ru-RU" dirty="0">
                <a:solidFill>
                  <a:srgbClr val="002060"/>
                </a:solidFill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является дебюрократизация процессов корпоративного управления в рамках действующего законодательства.</a:t>
            </a:r>
          </a:p>
          <a:p>
            <a:pPr indent="44958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aa-ET" dirty="0">
              <a:solidFill>
                <a:srgbClr val="002060"/>
              </a:solidFill>
              <a:effectLst/>
              <a:latin typeface="+mj-lt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44958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rgbClr val="002060"/>
                </a:solidFill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Изменения </a:t>
            </a:r>
            <a:r>
              <a:rPr lang="aa-ET" dirty="0">
                <a:solidFill>
                  <a:srgbClr val="002060"/>
                </a:solidFill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предусматривают следующие </a:t>
            </a:r>
            <a:r>
              <a:rPr lang="ru-RU" dirty="0">
                <a:solidFill>
                  <a:srgbClr val="002060"/>
                </a:solidFill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3 блока</a:t>
            </a:r>
            <a:r>
              <a:rPr lang="aa-ET" dirty="0">
                <a:solidFill>
                  <a:srgbClr val="002060"/>
                </a:solidFill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  <a:endParaRPr lang="ru-RU" dirty="0">
              <a:solidFill>
                <a:srgbClr val="002060"/>
              </a:solidFill>
              <a:effectLst/>
              <a:latin typeface="+mj-lt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44958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aa-ET" dirty="0">
              <a:solidFill>
                <a:srgbClr val="002060"/>
              </a:solidFill>
              <a:effectLst/>
              <a:latin typeface="+mj-lt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44958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aa-ET" dirty="0">
                <a:solidFill>
                  <a:srgbClr val="002060"/>
                </a:solidFill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1. Поправки, связанные с приведением положений Устава в соответствии с законодательством РК.</a:t>
            </a:r>
            <a:endParaRPr lang="ru-RU" dirty="0">
              <a:solidFill>
                <a:srgbClr val="002060"/>
              </a:solidFill>
              <a:effectLst/>
              <a:latin typeface="+mj-lt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44958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aa-ET" dirty="0">
              <a:solidFill>
                <a:srgbClr val="002060"/>
              </a:solidFill>
              <a:effectLst/>
              <a:latin typeface="+mj-lt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44958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aa-ET" dirty="0">
                <a:solidFill>
                  <a:srgbClr val="002060"/>
                </a:solidFill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2. Поправки, связанные с пересмотром компетенций органов АО «</a:t>
            </a:r>
            <a:r>
              <a:rPr lang="en-US" dirty="0">
                <a:solidFill>
                  <a:srgbClr val="002060"/>
                </a:solidFill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KEGOC</a:t>
            </a:r>
            <a:r>
              <a:rPr lang="aa-ET" dirty="0">
                <a:solidFill>
                  <a:srgbClr val="002060"/>
                </a:solidFill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» (Совета директоров и Правления);</a:t>
            </a:r>
            <a:endParaRPr lang="ru-RU" dirty="0">
              <a:solidFill>
                <a:srgbClr val="002060"/>
              </a:solidFill>
              <a:effectLst/>
              <a:latin typeface="+mj-lt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44958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aa-ET" dirty="0">
              <a:solidFill>
                <a:srgbClr val="002060"/>
              </a:solidFill>
              <a:effectLst/>
              <a:latin typeface="+mj-lt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44958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aa-ET" dirty="0">
                <a:solidFill>
                  <a:srgbClr val="002060"/>
                </a:solidFill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3. Иные изменения в целях совершенствования деятельности (редакционные и уточняющие формулировки).</a:t>
            </a:r>
          </a:p>
          <a:p>
            <a:pPr indent="450000" algn="just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tabLst>
                <a:tab pos="201295" algn="l"/>
                <a:tab pos="291465" algn="l"/>
              </a:tabLst>
            </a:pPr>
            <a:endParaRPr lang="aa-ET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kegoc_Logo">
            <a:extLst>
              <a:ext uri="{FF2B5EF4-FFF2-40B4-BE49-F238E27FC236}">
                <a16:creationId xmlns:a16="http://schemas.microsoft.com/office/drawing/2014/main" xmlns="" id="{8145DC9C-EC2E-4E18-957C-A674DA3694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32440" y="5003"/>
            <a:ext cx="611560" cy="333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165460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object 11"/>
          <p:cNvGrpSpPr/>
          <p:nvPr/>
        </p:nvGrpSpPr>
        <p:grpSpPr>
          <a:xfrm>
            <a:off x="8479126" y="170837"/>
            <a:ext cx="493268" cy="248078"/>
            <a:chOff x="18642905" y="375631"/>
            <a:chExt cx="1084580" cy="545465"/>
          </a:xfrm>
        </p:grpSpPr>
        <p:sp>
          <p:nvSpPr>
            <p:cNvPr id="12" name="object 12"/>
            <p:cNvSpPr/>
            <p:nvPr/>
          </p:nvSpPr>
          <p:spPr>
            <a:xfrm>
              <a:off x="18643551" y="375631"/>
              <a:ext cx="1083945" cy="149860"/>
            </a:xfrm>
            <a:custGeom>
              <a:avLst/>
              <a:gdLst/>
              <a:ahLst/>
              <a:cxnLst/>
              <a:rect l="l" t="t" r="r" b="b"/>
              <a:pathLst>
                <a:path w="1083944" h="149859">
                  <a:moveTo>
                    <a:pt x="1083600" y="0"/>
                  </a:moveTo>
                  <a:lnTo>
                    <a:pt x="41" y="0"/>
                  </a:lnTo>
                  <a:lnTo>
                    <a:pt x="0" y="8083"/>
                  </a:lnTo>
                  <a:lnTo>
                    <a:pt x="94133" y="7999"/>
                  </a:lnTo>
                  <a:lnTo>
                    <a:pt x="128624" y="9661"/>
                  </a:lnTo>
                  <a:lnTo>
                    <a:pt x="203306" y="26670"/>
                  </a:lnTo>
                  <a:lnTo>
                    <a:pt x="237890" y="50441"/>
                  </a:lnTo>
                  <a:lnTo>
                    <a:pt x="266899" y="90006"/>
                  </a:lnTo>
                  <a:lnTo>
                    <a:pt x="287530" y="149576"/>
                  </a:lnTo>
                  <a:lnTo>
                    <a:pt x="307399" y="90250"/>
                  </a:lnTo>
                  <a:lnTo>
                    <a:pt x="335926" y="51183"/>
                  </a:lnTo>
                  <a:lnTo>
                    <a:pt x="371182" y="28027"/>
                  </a:lnTo>
                  <a:lnTo>
                    <a:pt x="411233" y="16437"/>
                  </a:lnTo>
                  <a:lnTo>
                    <a:pt x="454148" y="12065"/>
                  </a:lnTo>
                  <a:lnTo>
                    <a:pt x="497995" y="10565"/>
                  </a:lnTo>
                  <a:lnTo>
                    <a:pt x="1083600" y="11057"/>
                  </a:lnTo>
                  <a:lnTo>
                    <a:pt x="1083600" y="0"/>
                  </a:lnTo>
                  <a:close/>
                </a:path>
              </a:pathLst>
            </a:custGeom>
            <a:solidFill>
              <a:srgbClr val="2EB8DB"/>
            </a:solidFill>
          </p:spPr>
          <p:txBody>
            <a:bodyPr wrap="square" lIns="0" tIns="0" rIns="0" bIns="0" rtlCol="0"/>
            <a:lstStyle/>
            <a:p>
              <a:endParaRPr sz="910">
                <a:solidFill>
                  <a:prstClr val="black"/>
                </a:solidFill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18642902" y="462895"/>
              <a:ext cx="1084580" cy="458470"/>
            </a:xfrm>
            <a:custGeom>
              <a:avLst/>
              <a:gdLst/>
              <a:ahLst/>
              <a:cxnLst/>
              <a:rect l="l" t="t" r="r" b="b"/>
              <a:pathLst>
                <a:path w="1084580" h="458469">
                  <a:moveTo>
                    <a:pt x="183451" y="454444"/>
                  </a:moveTo>
                  <a:lnTo>
                    <a:pt x="101015" y="344678"/>
                  </a:lnTo>
                  <a:lnTo>
                    <a:pt x="86360" y="325158"/>
                  </a:lnTo>
                  <a:lnTo>
                    <a:pt x="179400" y="236994"/>
                  </a:lnTo>
                  <a:lnTo>
                    <a:pt x="139649" y="236994"/>
                  </a:lnTo>
                  <a:lnTo>
                    <a:pt x="29438" y="344792"/>
                  </a:lnTo>
                  <a:lnTo>
                    <a:pt x="29438" y="236994"/>
                  </a:lnTo>
                  <a:lnTo>
                    <a:pt x="0" y="236994"/>
                  </a:lnTo>
                  <a:lnTo>
                    <a:pt x="0" y="454444"/>
                  </a:lnTo>
                  <a:lnTo>
                    <a:pt x="29438" y="454444"/>
                  </a:lnTo>
                  <a:lnTo>
                    <a:pt x="29438" y="379107"/>
                  </a:lnTo>
                  <a:lnTo>
                    <a:pt x="65633" y="344792"/>
                  </a:lnTo>
                  <a:lnTo>
                    <a:pt x="65760" y="344678"/>
                  </a:lnTo>
                  <a:lnTo>
                    <a:pt x="144716" y="454444"/>
                  </a:lnTo>
                  <a:lnTo>
                    <a:pt x="183451" y="454444"/>
                  </a:lnTo>
                  <a:close/>
                </a:path>
                <a:path w="1084580" h="458469">
                  <a:moveTo>
                    <a:pt x="373964" y="428929"/>
                  </a:moveTo>
                  <a:lnTo>
                    <a:pt x="237985" y="428929"/>
                  </a:lnTo>
                  <a:lnTo>
                    <a:pt x="237985" y="354825"/>
                  </a:lnTo>
                  <a:lnTo>
                    <a:pt x="360337" y="354825"/>
                  </a:lnTo>
                  <a:lnTo>
                    <a:pt x="360337" y="329323"/>
                  </a:lnTo>
                  <a:lnTo>
                    <a:pt x="237985" y="329323"/>
                  </a:lnTo>
                  <a:lnTo>
                    <a:pt x="237985" y="262521"/>
                  </a:lnTo>
                  <a:lnTo>
                    <a:pt x="368719" y="262521"/>
                  </a:lnTo>
                  <a:lnTo>
                    <a:pt x="368719" y="236994"/>
                  </a:lnTo>
                  <a:lnTo>
                    <a:pt x="208534" y="236994"/>
                  </a:lnTo>
                  <a:lnTo>
                    <a:pt x="208534" y="454444"/>
                  </a:lnTo>
                  <a:lnTo>
                    <a:pt x="373964" y="454444"/>
                  </a:lnTo>
                  <a:lnTo>
                    <a:pt x="373964" y="428929"/>
                  </a:lnTo>
                  <a:close/>
                </a:path>
                <a:path w="1084580" h="458469">
                  <a:moveTo>
                    <a:pt x="612254" y="343585"/>
                  </a:moveTo>
                  <a:lnTo>
                    <a:pt x="518375" y="343585"/>
                  </a:lnTo>
                  <a:lnTo>
                    <a:pt x="518375" y="369112"/>
                  </a:lnTo>
                  <a:lnTo>
                    <a:pt x="583450" y="369112"/>
                  </a:lnTo>
                  <a:lnTo>
                    <a:pt x="583450" y="409829"/>
                  </a:lnTo>
                  <a:lnTo>
                    <a:pt x="546849" y="428472"/>
                  </a:lnTo>
                  <a:lnTo>
                    <a:pt x="518795" y="432549"/>
                  </a:lnTo>
                  <a:lnTo>
                    <a:pt x="507987" y="431952"/>
                  </a:lnTo>
                  <a:lnTo>
                    <a:pt x="468210" y="417652"/>
                  </a:lnTo>
                  <a:lnTo>
                    <a:pt x="443242" y="383527"/>
                  </a:lnTo>
                  <a:lnTo>
                    <a:pt x="437578" y="346760"/>
                  </a:lnTo>
                  <a:lnTo>
                    <a:pt x="437578" y="343585"/>
                  </a:lnTo>
                  <a:lnTo>
                    <a:pt x="445998" y="301307"/>
                  </a:lnTo>
                  <a:lnTo>
                    <a:pt x="470344" y="270916"/>
                  </a:lnTo>
                  <a:lnTo>
                    <a:pt x="508622" y="258330"/>
                  </a:lnTo>
                  <a:lnTo>
                    <a:pt x="518312" y="257949"/>
                  </a:lnTo>
                  <a:lnTo>
                    <a:pt x="526529" y="258305"/>
                  </a:lnTo>
                  <a:lnTo>
                    <a:pt x="565912" y="274345"/>
                  </a:lnTo>
                  <a:lnTo>
                    <a:pt x="582396" y="304977"/>
                  </a:lnTo>
                  <a:lnTo>
                    <a:pt x="608888" y="297891"/>
                  </a:lnTo>
                  <a:lnTo>
                    <a:pt x="592137" y="262242"/>
                  </a:lnTo>
                  <a:lnTo>
                    <a:pt x="551624" y="237642"/>
                  </a:lnTo>
                  <a:lnTo>
                    <a:pt x="518147" y="233337"/>
                  </a:lnTo>
                  <a:lnTo>
                    <a:pt x="502069" y="234175"/>
                  </a:lnTo>
                  <a:lnTo>
                    <a:pt x="459613" y="246697"/>
                  </a:lnTo>
                  <a:lnTo>
                    <a:pt x="428180" y="274650"/>
                  </a:lnTo>
                  <a:lnTo>
                    <a:pt x="410514" y="316103"/>
                  </a:lnTo>
                  <a:lnTo>
                    <a:pt x="407149" y="346760"/>
                  </a:lnTo>
                  <a:lnTo>
                    <a:pt x="408000" y="362381"/>
                  </a:lnTo>
                  <a:lnTo>
                    <a:pt x="420776" y="404736"/>
                  </a:lnTo>
                  <a:lnTo>
                    <a:pt x="448525" y="436753"/>
                  </a:lnTo>
                  <a:lnTo>
                    <a:pt x="489254" y="454647"/>
                  </a:lnTo>
                  <a:lnTo>
                    <a:pt x="520458" y="458076"/>
                  </a:lnTo>
                  <a:lnTo>
                    <a:pt x="532460" y="457542"/>
                  </a:lnTo>
                  <a:lnTo>
                    <a:pt x="579043" y="444792"/>
                  </a:lnTo>
                  <a:lnTo>
                    <a:pt x="600583" y="432549"/>
                  </a:lnTo>
                  <a:lnTo>
                    <a:pt x="601357" y="432079"/>
                  </a:lnTo>
                  <a:lnTo>
                    <a:pt x="612254" y="424180"/>
                  </a:lnTo>
                  <a:lnTo>
                    <a:pt x="612254" y="343585"/>
                  </a:lnTo>
                  <a:close/>
                </a:path>
                <a:path w="1084580" h="458469">
                  <a:moveTo>
                    <a:pt x="858824" y="345998"/>
                  </a:moveTo>
                  <a:lnTo>
                    <a:pt x="851547" y="301066"/>
                  </a:lnTo>
                  <a:lnTo>
                    <a:pt x="830008" y="264909"/>
                  </a:lnTo>
                  <a:lnTo>
                    <a:pt x="828484" y="263512"/>
                  </a:lnTo>
                  <a:lnTo>
                    <a:pt x="828484" y="346036"/>
                  </a:lnTo>
                  <a:lnTo>
                    <a:pt x="827151" y="365760"/>
                  </a:lnTo>
                  <a:lnTo>
                    <a:pt x="807097" y="410705"/>
                  </a:lnTo>
                  <a:lnTo>
                    <a:pt x="768400" y="432028"/>
                  </a:lnTo>
                  <a:lnTo>
                    <a:pt x="752576" y="433451"/>
                  </a:lnTo>
                  <a:lnTo>
                    <a:pt x="736955" y="432028"/>
                  </a:lnTo>
                  <a:lnTo>
                    <a:pt x="698500" y="410883"/>
                  </a:lnTo>
                  <a:lnTo>
                    <a:pt x="678307" y="367677"/>
                  </a:lnTo>
                  <a:lnTo>
                    <a:pt x="676948" y="349097"/>
                  </a:lnTo>
                  <a:lnTo>
                    <a:pt x="678357" y="326364"/>
                  </a:lnTo>
                  <a:lnTo>
                    <a:pt x="699439" y="279196"/>
                  </a:lnTo>
                  <a:lnTo>
                    <a:pt x="738009" y="259549"/>
                  </a:lnTo>
                  <a:lnTo>
                    <a:pt x="753033" y="258241"/>
                  </a:lnTo>
                  <a:lnTo>
                    <a:pt x="763727" y="258927"/>
                  </a:lnTo>
                  <a:lnTo>
                    <a:pt x="800862" y="275107"/>
                  </a:lnTo>
                  <a:lnTo>
                    <a:pt x="823341" y="310045"/>
                  </a:lnTo>
                  <a:lnTo>
                    <a:pt x="828484" y="346036"/>
                  </a:lnTo>
                  <a:lnTo>
                    <a:pt x="828484" y="263512"/>
                  </a:lnTo>
                  <a:lnTo>
                    <a:pt x="795566" y="241439"/>
                  </a:lnTo>
                  <a:lnTo>
                    <a:pt x="752881" y="233337"/>
                  </a:lnTo>
                  <a:lnTo>
                    <a:pt x="730504" y="235242"/>
                  </a:lnTo>
                  <a:lnTo>
                    <a:pt x="692213" y="250532"/>
                  </a:lnTo>
                  <a:lnTo>
                    <a:pt x="663321" y="280695"/>
                  </a:lnTo>
                  <a:lnTo>
                    <a:pt x="648462" y="323037"/>
                  </a:lnTo>
                  <a:lnTo>
                    <a:pt x="646595" y="348602"/>
                  </a:lnTo>
                  <a:lnTo>
                    <a:pt x="647395" y="362724"/>
                  </a:lnTo>
                  <a:lnTo>
                    <a:pt x="659320" y="402805"/>
                  </a:lnTo>
                  <a:lnTo>
                    <a:pt x="685114" y="435165"/>
                  </a:lnTo>
                  <a:lnTo>
                    <a:pt x="723036" y="454355"/>
                  </a:lnTo>
                  <a:lnTo>
                    <a:pt x="752741" y="458076"/>
                  </a:lnTo>
                  <a:lnTo>
                    <a:pt x="766927" y="457238"/>
                  </a:lnTo>
                  <a:lnTo>
                    <a:pt x="806627" y="444665"/>
                  </a:lnTo>
                  <a:lnTo>
                    <a:pt x="822655" y="433451"/>
                  </a:lnTo>
                  <a:lnTo>
                    <a:pt x="828751" y="428104"/>
                  </a:lnTo>
                  <a:lnTo>
                    <a:pt x="851179" y="391718"/>
                  </a:lnTo>
                  <a:lnTo>
                    <a:pt x="857986" y="362140"/>
                  </a:lnTo>
                  <a:lnTo>
                    <a:pt x="858824" y="345998"/>
                  </a:lnTo>
                  <a:close/>
                </a:path>
                <a:path w="1084580" h="458469">
                  <a:moveTo>
                    <a:pt x="1084059" y="385445"/>
                  </a:moveTo>
                  <a:lnTo>
                    <a:pt x="1054620" y="378167"/>
                  </a:lnTo>
                  <a:lnTo>
                    <a:pt x="1050899" y="391045"/>
                  </a:lnTo>
                  <a:lnTo>
                    <a:pt x="1045806" y="402234"/>
                  </a:lnTo>
                  <a:lnTo>
                    <a:pt x="1012609" y="429983"/>
                  </a:lnTo>
                  <a:lnTo>
                    <a:pt x="989914" y="433451"/>
                  </a:lnTo>
                  <a:lnTo>
                    <a:pt x="979995" y="432828"/>
                  </a:lnTo>
                  <a:lnTo>
                    <a:pt x="944257" y="417487"/>
                  </a:lnTo>
                  <a:lnTo>
                    <a:pt x="923213" y="381546"/>
                  </a:lnTo>
                  <a:lnTo>
                    <a:pt x="918591" y="343941"/>
                  </a:lnTo>
                  <a:lnTo>
                    <a:pt x="919022" y="333273"/>
                  </a:lnTo>
                  <a:lnTo>
                    <a:pt x="929665" y="292582"/>
                  </a:lnTo>
                  <a:lnTo>
                    <a:pt x="958710" y="264706"/>
                  </a:lnTo>
                  <a:lnTo>
                    <a:pt x="992301" y="257949"/>
                  </a:lnTo>
                  <a:lnTo>
                    <a:pt x="1002931" y="258622"/>
                  </a:lnTo>
                  <a:lnTo>
                    <a:pt x="1042073" y="282803"/>
                  </a:lnTo>
                  <a:lnTo>
                    <a:pt x="1051521" y="303276"/>
                  </a:lnTo>
                  <a:lnTo>
                    <a:pt x="1080325" y="296595"/>
                  </a:lnTo>
                  <a:lnTo>
                    <a:pt x="1059205" y="259105"/>
                  </a:lnTo>
                  <a:lnTo>
                    <a:pt x="1023429" y="237477"/>
                  </a:lnTo>
                  <a:lnTo>
                    <a:pt x="992784" y="233337"/>
                  </a:lnTo>
                  <a:lnTo>
                    <a:pt x="978446" y="234149"/>
                  </a:lnTo>
                  <a:lnTo>
                    <a:pt x="939076" y="246443"/>
                  </a:lnTo>
                  <a:lnTo>
                    <a:pt x="908761" y="272986"/>
                  </a:lnTo>
                  <a:lnTo>
                    <a:pt x="891514" y="312394"/>
                  </a:lnTo>
                  <a:lnTo>
                    <a:pt x="888238" y="344068"/>
                  </a:lnTo>
                  <a:lnTo>
                    <a:pt x="888961" y="359397"/>
                  </a:lnTo>
                  <a:lnTo>
                    <a:pt x="899934" y="402361"/>
                  </a:lnTo>
                  <a:lnTo>
                    <a:pt x="923531" y="435825"/>
                  </a:lnTo>
                  <a:lnTo>
                    <a:pt x="959878" y="454494"/>
                  </a:lnTo>
                  <a:lnTo>
                    <a:pt x="992339" y="458076"/>
                  </a:lnTo>
                  <a:lnTo>
                    <a:pt x="1008989" y="456907"/>
                  </a:lnTo>
                  <a:lnTo>
                    <a:pt x="1050874" y="439458"/>
                  </a:lnTo>
                  <a:lnTo>
                    <a:pt x="1078522" y="402107"/>
                  </a:lnTo>
                  <a:lnTo>
                    <a:pt x="1084059" y="385445"/>
                  </a:lnTo>
                  <a:close/>
                </a:path>
                <a:path w="1084580" h="458469">
                  <a:moveTo>
                    <a:pt x="1084237" y="0"/>
                  </a:moveTo>
                  <a:lnTo>
                    <a:pt x="1816" y="0"/>
                  </a:lnTo>
                  <a:lnTo>
                    <a:pt x="1739" y="8077"/>
                  </a:lnTo>
                  <a:lnTo>
                    <a:pt x="95732" y="8051"/>
                  </a:lnTo>
                  <a:lnTo>
                    <a:pt x="130136" y="9702"/>
                  </a:lnTo>
                  <a:lnTo>
                    <a:pt x="204647" y="26670"/>
                  </a:lnTo>
                  <a:lnTo>
                    <a:pt x="239153" y="50393"/>
                  </a:lnTo>
                  <a:lnTo>
                    <a:pt x="268109" y="89877"/>
                  </a:lnTo>
                  <a:lnTo>
                    <a:pt x="288709" y="149326"/>
                  </a:lnTo>
                  <a:lnTo>
                    <a:pt x="308521" y="90106"/>
                  </a:lnTo>
                  <a:lnTo>
                    <a:pt x="336994" y="51117"/>
                  </a:lnTo>
                  <a:lnTo>
                    <a:pt x="372173" y="28003"/>
                  </a:lnTo>
                  <a:lnTo>
                    <a:pt x="412140" y="16433"/>
                  </a:lnTo>
                  <a:lnTo>
                    <a:pt x="454964" y="12077"/>
                  </a:lnTo>
                  <a:lnTo>
                    <a:pt x="498716" y="10579"/>
                  </a:lnTo>
                  <a:lnTo>
                    <a:pt x="1084237" y="11099"/>
                  </a:lnTo>
                  <a:lnTo>
                    <a:pt x="1084237" y="0"/>
                  </a:lnTo>
                  <a:close/>
                </a:path>
              </a:pathLst>
            </a:custGeom>
            <a:solidFill>
              <a:srgbClr val="141717"/>
            </a:solidFill>
          </p:spPr>
          <p:txBody>
            <a:bodyPr wrap="square" lIns="0" tIns="0" rIns="0" bIns="0" rtlCol="0"/>
            <a:lstStyle/>
            <a:p>
              <a:endParaRPr sz="910">
                <a:solidFill>
                  <a:prstClr val="black"/>
                </a:solidFill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18644648" y="548457"/>
              <a:ext cx="1082675" cy="149860"/>
            </a:xfrm>
            <a:custGeom>
              <a:avLst/>
              <a:gdLst/>
              <a:ahLst/>
              <a:cxnLst/>
              <a:rect l="l" t="t" r="r" b="b"/>
              <a:pathLst>
                <a:path w="1082675" h="149859">
                  <a:moveTo>
                    <a:pt x="1082501" y="0"/>
                  </a:moveTo>
                  <a:lnTo>
                    <a:pt x="73" y="0"/>
                  </a:lnTo>
                  <a:lnTo>
                    <a:pt x="0" y="8073"/>
                  </a:lnTo>
                  <a:lnTo>
                    <a:pt x="93986" y="8041"/>
                  </a:lnTo>
                  <a:lnTo>
                    <a:pt x="128394" y="9691"/>
                  </a:lnTo>
                  <a:lnTo>
                    <a:pt x="202903" y="26662"/>
                  </a:lnTo>
                  <a:lnTo>
                    <a:pt x="237412" y="50386"/>
                  </a:lnTo>
                  <a:lnTo>
                    <a:pt x="266365" y="89870"/>
                  </a:lnTo>
                  <a:lnTo>
                    <a:pt x="286965" y="149314"/>
                  </a:lnTo>
                  <a:lnTo>
                    <a:pt x="306783" y="90103"/>
                  </a:lnTo>
                  <a:lnTo>
                    <a:pt x="335247" y="51111"/>
                  </a:lnTo>
                  <a:lnTo>
                    <a:pt x="370427" y="28000"/>
                  </a:lnTo>
                  <a:lnTo>
                    <a:pt x="410395" y="16433"/>
                  </a:lnTo>
                  <a:lnTo>
                    <a:pt x="453222" y="12070"/>
                  </a:lnTo>
                  <a:lnTo>
                    <a:pt x="496979" y="10575"/>
                  </a:lnTo>
                  <a:lnTo>
                    <a:pt x="1082501" y="11099"/>
                  </a:lnTo>
                  <a:lnTo>
                    <a:pt x="1082501" y="0"/>
                  </a:lnTo>
                  <a:close/>
                </a:path>
              </a:pathLst>
            </a:custGeom>
            <a:solidFill>
              <a:srgbClr val="2EB8DB"/>
            </a:solidFill>
          </p:spPr>
          <p:txBody>
            <a:bodyPr wrap="square" lIns="0" tIns="0" rIns="0" bIns="0" rtlCol="0"/>
            <a:lstStyle/>
            <a:p>
              <a:endParaRPr sz="910">
                <a:solidFill>
                  <a:prstClr val="black"/>
                </a:solidFill>
              </a:endParaRPr>
            </a:p>
          </p:txBody>
        </p:sp>
      </p:grpSp>
      <p:sp>
        <p:nvSpPr>
          <p:cNvPr id="2" name="Текст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sz="2000" dirty="0">
                <a:solidFill>
                  <a:srgbClr val="0070C0"/>
                </a:solidFill>
              </a:rPr>
              <a:t>Основные изменения и дополнения в Устав</a:t>
            </a:r>
          </a:p>
        </p:txBody>
      </p:sp>
      <p:sp>
        <p:nvSpPr>
          <p:cNvPr id="17" name="object 17"/>
          <p:cNvSpPr txBox="1">
            <a:spLocks noGrp="1"/>
          </p:cNvSpPr>
          <p:nvPr>
            <p:ph type="title" idx="4294967295"/>
          </p:nvPr>
        </p:nvSpPr>
        <p:spPr>
          <a:xfrm>
            <a:off x="0" y="388938"/>
            <a:ext cx="3354388" cy="287337"/>
          </a:xfrm>
          <a:prstGeom prst="rect">
            <a:avLst/>
          </a:prstGeom>
        </p:spPr>
        <p:txBody>
          <a:bodyPr vert="horz" wrap="square" lIns="0" tIns="7509" rIns="0" bIns="0" rtlCol="0" anchor="ctr" anchorCtr="0">
            <a:spAutoFit/>
          </a:bodyPr>
          <a:lstStyle/>
          <a:p>
            <a:pPr marL="5776">
              <a:spcBef>
                <a:spcPts val="59"/>
              </a:spcBef>
            </a:pPr>
            <a:r>
              <a:rPr lang="ru-RU" sz="1819" dirty="0">
                <a:latin typeface="Arial Narrow" panose="020B0604020202020204" pitchFamily="34" charset="0"/>
                <a:cs typeface="Arial Narrow" panose="020B0604020202020204" pitchFamily="34" charset="0"/>
              </a:rPr>
              <a:t>Содержание </a:t>
            </a:r>
            <a:endParaRPr sz="1819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72" name="object 4">
            <a:extLst>
              <a:ext uri="{FF2B5EF4-FFF2-40B4-BE49-F238E27FC236}">
                <a16:creationId xmlns:a16="http://schemas.microsoft.com/office/drawing/2014/main" xmlns="" id="{1B2399BA-D396-0A65-95A0-807FBC3D348E}"/>
              </a:ext>
            </a:extLst>
          </p:cNvPr>
          <p:cNvSpPr txBox="1"/>
          <p:nvPr/>
        </p:nvSpPr>
        <p:spPr>
          <a:xfrm>
            <a:off x="2850913" y="1090946"/>
            <a:ext cx="76944" cy="817588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5776" algn="ctr">
              <a:lnSpc>
                <a:spcPts val="616"/>
              </a:lnSpc>
            </a:pPr>
            <a:r>
              <a:rPr lang="ru-RU" sz="455" b="1" dirty="0">
                <a:solidFill>
                  <a:srgbClr val="FFFFFF"/>
                </a:solidFill>
                <a:cs typeface="Arial"/>
              </a:rPr>
              <a:t>ПРЕУДПОСЫЛКИ</a:t>
            </a:r>
            <a:endParaRPr sz="455" dirty="0">
              <a:solidFill>
                <a:prstClr val="black"/>
              </a:solidFill>
              <a:cs typeface="Arial"/>
            </a:endParaRPr>
          </a:p>
        </p:txBody>
      </p:sp>
      <p:sp>
        <p:nvSpPr>
          <p:cNvPr id="35" name="object 23"/>
          <p:cNvSpPr txBox="1"/>
          <p:nvPr/>
        </p:nvSpPr>
        <p:spPr>
          <a:xfrm>
            <a:off x="673006" y="923765"/>
            <a:ext cx="1810761" cy="357510"/>
          </a:xfrm>
          <a:prstGeom prst="rect">
            <a:avLst/>
          </a:prstGeom>
        </p:spPr>
        <p:txBody>
          <a:bodyPr vert="horz" wrap="square" lIns="0" tIns="18772" rIns="0" bIns="0" rtlCol="0">
            <a:spAutoFit/>
          </a:bodyPr>
          <a:lstStyle>
            <a:defPPr>
              <a:defRPr lang="ru-RU"/>
            </a:defPPr>
            <a:lvl1pPr marL="111187" indent="-105700">
              <a:spcBef>
                <a:spcPts val="148"/>
              </a:spcBef>
              <a:buChar char="•"/>
              <a:tabLst>
                <a:tab pos="111187" algn="l"/>
                <a:tab pos="111476" algn="l"/>
              </a:tabLst>
              <a:defRPr sz="910">
                <a:cs typeface="Microsoft Sans Serif"/>
              </a:defRPr>
            </a:lvl1pPr>
          </a:lstStyle>
          <a:p>
            <a:r>
              <a:rPr lang="ru-RU" sz="1100" dirty="0">
                <a:solidFill>
                  <a:srgbClr val="002060"/>
                </a:solidFill>
              </a:rPr>
              <a:t>МЕСТО НАХОЖДЕНИЕ - АСТАНА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A86F19D7-6FFF-0191-731C-586DCAD0B52D}"/>
              </a:ext>
            </a:extLst>
          </p:cNvPr>
          <p:cNvSpPr txBox="1"/>
          <p:nvPr/>
        </p:nvSpPr>
        <p:spPr>
          <a:xfrm>
            <a:off x="179098" y="759234"/>
            <a:ext cx="5675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800" dirty="0">
                <a:solidFill>
                  <a:srgbClr val="0066CC">
                    <a:lumMod val="50000"/>
                  </a:srgbClr>
                </a:solidFill>
                <a:cs typeface="Trebuchet MS"/>
              </a:rPr>
              <a:t>ст.</a:t>
            </a:r>
            <a:r>
              <a:rPr lang="aa-ET" sz="3200" dirty="0">
                <a:solidFill>
                  <a:srgbClr val="0066CC">
                    <a:lumMod val="50000"/>
                  </a:srgbClr>
                </a:solidFill>
                <a:cs typeface="Trebuchet MS"/>
              </a:rPr>
              <a:t>1</a:t>
            </a:r>
            <a:endParaRPr lang="aa-ET" sz="3200" dirty="0">
              <a:solidFill>
                <a:srgbClr val="0066CC">
                  <a:lumMod val="50000"/>
                </a:srgbClr>
              </a:solidFill>
            </a:endParaRPr>
          </a:p>
        </p:txBody>
      </p:sp>
      <p:sp>
        <p:nvSpPr>
          <p:cNvPr id="38" name="object 23"/>
          <p:cNvSpPr txBox="1"/>
          <p:nvPr/>
        </p:nvSpPr>
        <p:spPr>
          <a:xfrm>
            <a:off x="782412" y="1515646"/>
            <a:ext cx="2048396" cy="696064"/>
          </a:xfrm>
          <a:prstGeom prst="rect">
            <a:avLst/>
          </a:prstGeom>
        </p:spPr>
        <p:txBody>
          <a:bodyPr vert="horz" wrap="square" lIns="0" tIns="18772" rIns="0" bIns="0" rtlCol="0">
            <a:spAutoFit/>
          </a:bodyPr>
          <a:lstStyle>
            <a:defPPr>
              <a:defRPr lang="ru-RU"/>
            </a:defPPr>
            <a:lvl1pPr marL="111187" indent="-105700">
              <a:spcBef>
                <a:spcPts val="148"/>
              </a:spcBef>
              <a:buChar char="•"/>
              <a:tabLst>
                <a:tab pos="111187" algn="l"/>
                <a:tab pos="111476" algn="l"/>
              </a:tabLst>
              <a:defRPr sz="1100">
                <a:cs typeface="Microsoft Sans Serif"/>
              </a:defRPr>
            </a:lvl1pPr>
          </a:lstStyle>
          <a:p>
            <a:r>
              <a:rPr lang="ru-RU" dirty="0">
                <a:solidFill>
                  <a:srgbClr val="002060"/>
                </a:solidFill>
              </a:rPr>
              <a:t>МИССИЯ - обеспечение надёжности, доступности и опережающее развитие энергосистемы Казахстана</a:t>
            </a:r>
          </a:p>
        </p:txBody>
      </p:sp>
      <p:sp>
        <p:nvSpPr>
          <p:cNvPr id="40" name="object 23"/>
          <p:cNvSpPr txBox="1"/>
          <p:nvPr/>
        </p:nvSpPr>
        <p:spPr>
          <a:xfrm>
            <a:off x="906552" y="2426795"/>
            <a:ext cx="2294551" cy="357510"/>
          </a:xfrm>
          <a:prstGeom prst="rect">
            <a:avLst/>
          </a:prstGeom>
        </p:spPr>
        <p:txBody>
          <a:bodyPr vert="horz" wrap="square" lIns="0" tIns="18772" rIns="0" bIns="0" rtlCol="0">
            <a:spAutoFit/>
          </a:bodyPr>
          <a:lstStyle>
            <a:defPPr>
              <a:defRPr lang="ru-RU"/>
            </a:defPPr>
            <a:lvl1pPr marL="111187" indent="-105700">
              <a:spcBef>
                <a:spcPts val="148"/>
              </a:spcBef>
              <a:buChar char="•"/>
              <a:tabLst>
                <a:tab pos="111187" algn="l"/>
                <a:tab pos="111476" algn="l"/>
              </a:tabLst>
              <a:defRPr sz="1100">
                <a:cs typeface="Microsoft Sans Serif"/>
              </a:defRPr>
            </a:lvl1pPr>
          </a:lstStyle>
          <a:p>
            <a:r>
              <a:rPr lang="ru-RU" dirty="0">
                <a:solidFill>
                  <a:srgbClr val="002060"/>
                </a:solidFill>
              </a:rPr>
              <a:t>НА ОСА ПРЕДСТАВЛЕТСЯ ОТЧЕТ СОВЕТА ДИРЕКТОРОВ</a:t>
            </a:r>
          </a:p>
        </p:txBody>
      </p:sp>
      <p:sp>
        <p:nvSpPr>
          <p:cNvPr id="42" name="object 23"/>
          <p:cNvSpPr txBox="1"/>
          <p:nvPr/>
        </p:nvSpPr>
        <p:spPr>
          <a:xfrm>
            <a:off x="959395" y="3078336"/>
            <a:ext cx="2100437" cy="357510"/>
          </a:xfrm>
          <a:prstGeom prst="rect">
            <a:avLst/>
          </a:prstGeom>
        </p:spPr>
        <p:txBody>
          <a:bodyPr vert="horz" wrap="square" lIns="0" tIns="18772" rIns="0" bIns="0" rtlCol="0">
            <a:spAutoFit/>
          </a:bodyPr>
          <a:lstStyle>
            <a:defPPr>
              <a:defRPr lang="ru-RU"/>
            </a:defPPr>
            <a:lvl1pPr marL="111187" indent="-105700">
              <a:spcBef>
                <a:spcPts val="148"/>
              </a:spcBef>
              <a:buChar char="•"/>
              <a:tabLst>
                <a:tab pos="111187" algn="l"/>
                <a:tab pos="111476" algn="l"/>
              </a:tabLst>
              <a:defRPr sz="1100">
                <a:cs typeface="Microsoft Sans Serif"/>
              </a:defRPr>
            </a:lvl1pPr>
          </a:lstStyle>
          <a:p>
            <a:r>
              <a:rPr lang="ru-RU" dirty="0">
                <a:solidFill>
                  <a:srgbClr val="002060"/>
                </a:solidFill>
              </a:rPr>
              <a:t>РАСШИРЕНА КОМПЕТЕНЦИЯ ОСА</a:t>
            </a:r>
          </a:p>
        </p:txBody>
      </p:sp>
      <p:sp>
        <p:nvSpPr>
          <p:cNvPr id="45" name="object 23"/>
          <p:cNvSpPr txBox="1"/>
          <p:nvPr/>
        </p:nvSpPr>
        <p:spPr>
          <a:xfrm>
            <a:off x="986108" y="3747507"/>
            <a:ext cx="1956304" cy="552435"/>
          </a:xfrm>
          <a:prstGeom prst="rect">
            <a:avLst/>
          </a:prstGeom>
        </p:spPr>
        <p:txBody>
          <a:bodyPr vert="horz" wrap="square" lIns="0" tIns="18772" rIns="0" bIns="0" rtlCol="0">
            <a:spAutoFit/>
          </a:bodyPr>
          <a:lstStyle>
            <a:defPPr>
              <a:defRPr lang="ru-RU"/>
            </a:defPPr>
            <a:lvl1pPr marL="111187" indent="-105700">
              <a:spcBef>
                <a:spcPts val="148"/>
              </a:spcBef>
              <a:buChar char="•"/>
              <a:tabLst>
                <a:tab pos="111187" algn="l"/>
                <a:tab pos="111476" algn="l"/>
              </a:tabLst>
              <a:defRPr sz="1100">
                <a:cs typeface="Microsoft Sans Serif"/>
              </a:defRPr>
            </a:lvl1pPr>
          </a:lstStyle>
          <a:p>
            <a:pPr marL="5487" indent="0">
              <a:buFontTx/>
              <a:buNone/>
            </a:pPr>
            <a:r>
              <a:rPr lang="ru-RU" dirty="0">
                <a:solidFill>
                  <a:srgbClr val="002060"/>
                </a:solidFill>
              </a:rPr>
              <a:t>КОМПЕТЕНЦИЯ СД</a:t>
            </a:r>
          </a:p>
          <a:p>
            <a:r>
              <a:rPr lang="ru-RU" dirty="0">
                <a:solidFill>
                  <a:srgbClr val="002060"/>
                </a:solidFill>
              </a:rPr>
              <a:t>БЫЛО – 76 ПУНКТОВ</a:t>
            </a:r>
          </a:p>
          <a:p>
            <a:r>
              <a:rPr lang="ru-RU" dirty="0">
                <a:solidFill>
                  <a:srgbClr val="002060"/>
                </a:solidFill>
              </a:rPr>
              <a:t>СТАЛО – 55 ПУНКТА</a:t>
            </a:r>
          </a:p>
        </p:txBody>
      </p:sp>
      <p:sp>
        <p:nvSpPr>
          <p:cNvPr id="47" name="object 23"/>
          <p:cNvSpPr txBox="1"/>
          <p:nvPr/>
        </p:nvSpPr>
        <p:spPr>
          <a:xfrm>
            <a:off x="3740818" y="820827"/>
            <a:ext cx="2199334" cy="526787"/>
          </a:xfrm>
          <a:prstGeom prst="rect">
            <a:avLst/>
          </a:prstGeom>
        </p:spPr>
        <p:txBody>
          <a:bodyPr vert="horz" wrap="square" lIns="0" tIns="18772" rIns="0" bIns="0" rtlCol="0">
            <a:spAutoFit/>
          </a:bodyPr>
          <a:lstStyle>
            <a:defPPr>
              <a:defRPr lang="ru-RU"/>
            </a:defPPr>
            <a:lvl1pPr marL="111187" indent="-105700">
              <a:spcBef>
                <a:spcPts val="148"/>
              </a:spcBef>
              <a:buChar char="•"/>
              <a:tabLst>
                <a:tab pos="111187" algn="l"/>
                <a:tab pos="111476" algn="l"/>
              </a:tabLst>
              <a:defRPr sz="1100">
                <a:cs typeface="Microsoft Sans Serif"/>
              </a:defRPr>
            </a:lvl1pPr>
          </a:lstStyle>
          <a:p>
            <a:r>
              <a:rPr lang="ru-RU" dirty="0">
                <a:solidFill>
                  <a:srgbClr val="002060"/>
                </a:solidFill>
              </a:rPr>
              <a:t>ИСКЛЮЧЕН КБОТОС КАК ОБЯЗАТЕЛЬНЫЙ КОМИТЕТ СОВЕТА ДИРЕКТОРОВ</a:t>
            </a:r>
          </a:p>
        </p:txBody>
      </p:sp>
      <p:sp>
        <p:nvSpPr>
          <p:cNvPr id="49" name="object 23"/>
          <p:cNvSpPr txBox="1"/>
          <p:nvPr/>
        </p:nvSpPr>
        <p:spPr>
          <a:xfrm>
            <a:off x="3740818" y="1555255"/>
            <a:ext cx="2037602" cy="865341"/>
          </a:xfrm>
          <a:prstGeom prst="rect">
            <a:avLst/>
          </a:prstGeom>
        </p:spPr>
        <p:txBody>
          <a:bodyPr vert="horz" wrap="square" lIns="0" tIns="18772" rIns="0" bIns="0" rtlCol="0">
            <a:spAutoFit/>
          </a:bodyPr>
          <a:lstStyle>
            <a:defPPr>
              <a:defRPr lang="ru-RU"/>
            </a:defPPr>
            <a:lvl1pPr marL="111187" indent="-105700">
              <a:spcBef>
                <a:spcPts val="148"/>
              </a:spcBef>
              <a:buChar char="•"/>
              <a:tabLst>
                <a:tab pos="111187" algn="l"/>
                <a:tab pos="111476" algn="l"/>
              </a:tabLst>
              <a:defRPr sz="1100">
                <a:cs typeface="Microsoft Sans Serif"/>
              </a:defRPr>
            </a:lvl1pPr>
          </a:lstStyle>
          <a:p>
            <a:r>
              <a:rPr lang="ru-RU" dirty="0">
                <a:solidFill>
                  <a:srgbClr val="002060"/>
                </a:solidFill>
              </a:rPr>
              <a:t>В СЛУЧАЕ ОТСУТСВИЯ ПРЕДСЕДАТЕЛЯ СД, ЕГО ФУНКЦИИ МОЖЕТ ОСУЩЕСТЛЯТЬ СТАРШИЙ НЕЗАВИСИМЫЙ ДИРЕКТОР</a:t>
            </a:r>
          </a:p>
        </p:txBody>
      </p:sp>
      <p:sp>
        <p:nvSpPr>
          <p:cNvPr id="51" name="object 23"/>
          <p:cNvSpPr txBox="1"/>
          <p:nvPr/>
        </p:nvSpPr>
        <p:spPr>
          <a:xfrm>
            <a:off x="3813902" y="2615698"/>
            <a:ext cx="2253623" cy="696064"/>
          </a:xfrm>
          <a:prstGeom prst="rect">
            <a:avLst/>
          </a:prstGeom>
        </p:spPr>
        <p:txBody>
          <a:bodyPr vert="horz" wrap="square" lIns="0" tIns="18772" rIns="0" bIns="0" rtlCol="0">
            <a:spAutoFit/>
          </a:bodyPr>
          <a:lstStyle>
            <a:defPPr>
              <a:defRPr lang="ru-RU"/>
            </a:defPPr>
            <a:lvl1pPr marL="111187" indent="-105700">
              <a:spcBef>
                <a:spcPts val="148"/>
              </a:spcBef>
              <a:buChar char="•"/>
              <a:tabLst>
                <a:tab pos="111187" algn="l"/>
                <a:tab pos="111476" algn="l"/>
              </a:tabLst>
              <a:defRPr sz="1100">
                <a:cs typeface="Microsoft Sans Serif"/>
              </a:defRPr>
            </a:lvl1pPr>
          </a:lstStyle>
          <a:p>
            <a:r>
              <a:rPr lang="ru-RU" dirty="0">
                <a:solidFill>
                  <a:srgbClr val="FF0000"/>
                </a:solidFill>
              </a:rPr>
              <a:t>ЗАСЕДАНИЕ СД ПРЕДЛАГАЕТСЯ СОЗЫВАТЬ ЗА 10 КАЛЕНДАНЫХ </a:t>
            </a:r>
            <a:r>
              <a:rPr lang="ru-RU" dirty="0">
                <a:solidFill>
                  <a:srgbClr val="002060"/>
                </a:solidFill>
              </a:rPr>
              <a:t>ДНЕЙ, ВМЕСТО 15 РАБОЧИХ</a:t>
            </a:r>
          </a:p>
        </p:txBody>
      </p:sp>
      <p:sp>
        <p:nvSpPr>
          <p:cNvPr id="54" name="object 23"/>
          <p:cNvSpPr txBox="1"/>
          <p:nvPr/>
        </p:nvSpPr>
        <p:spPr>
          <a:xfrm>
            <a:off x="6721552" y="1366216"/>
            <a:ext cx="1888347" cy="721712"/>
          </a:xfrm>
          <a:prstGeom prst="rect">
            <a:avLst/>
          </a:prstGeom>
        </p:spPr>
        <p:txBody>
          <a:bodyPr vert="horz" wrap="square" lIns="0" tIns="18772" rIns="0" bIns="0" rtlCol="0">
            <a:spAutoFit/>
          </a:bodyPr>
          <a:lstStyle>
            <a:defPPr>
              <a:defRPr lang="ru-RU"/>
            </a:defPPr>
            <a:lvl1pPr marL="111187" indent="-105700">
              <a:spcBef>
                <a:spcPts val="148"/>
              </a:spcBef>
              <a:buChar char="•"/>
              <a:tabLst>
                <a:tab pos="111187" algn="l"/>
                <a:tab pos="111476" algn="l"/>
              </a:tabLst>
              <a:defRPr sz="1100">
                <a:cs typeface="Microsoft Sans Serif"/>
              </a:defRPr>
            </a:lvl1pPr>
          </a:lstStyle>
          <a:p>
            <a:pPr marL="5487" indent="0">
              <a:buFontTx/>
              <a:buNone/>
            </a:pPr>
            <a:r>
              <a:rPr lang="ru-RU" dirty="0">
                <a:solidFill>
                  <a:srgbClr val="002060"/>
                </a:solidFill>
              </a:rPr>
              <a:t>КОМПЕТЕНЦИЯ ПРАВЛЕНИЯ</a:t>
            </a:r>
          </a:p>
          <a:p>
            <a:r>
              <a:rPr lang="ru-RU" dirty="0">
                <a:solidFill>
                  <a:srgbClr val="002060"/>
                </a:solidFill>
              </a:rPr>
              <a:t>БЫЛО – </a:t>
            </a:r>
            <a:r>
              <a:rPr lang="ru-RU" dirty="0">
                <a:solidFill>
                  <a:srgbClr val="FF0000"/>
                </a:solidFill>
              </a:rPr>
              <a:t>21</a:t>
            </a:r>
            <a:r>
              <a:rPr lang="ru-RU" dirty="0">
                <a:solidFill>
                  <a:srgbClr val="002060"/>
                </a:solidFill>
              </a:rPr>
              <a:t> ПУНКТОВ</a:t>
            </a:r>
          </a:p>
          <a:p>
            <a:r>
              <a:rPr lang="ru-RU" dirty="0">
                <a:solidFill>
                  <a:srgbClr val="002060"/>
                </a:solidFill>
              </a:rPr>
              <a:t>СТАЛО – 23 ПУНКТА</a:t>
            </a:r>
          </a:p>
        </p:txBody>
      </p:sp>
      <p:sp>
        <p:nvSpPr>
          <p:cNvPr id="56" name="object 23"/>
          <p:cNvSpPr txBox="1"/>
          <p:nvPr/>
        </p:nvSpPr>
        <p:spPr>
          <a:xfrm>
            <a:off x="6790350" y="2306526"/>
            <a:ext cx="1958114" cy="865341"/>
          </a:xfrm>
          <a:prstGeom prst="rect">
            <a:avLst/>
          </a:prstGeom>
        </p:spPr>
        <p:txBody>
          <a:bodyPr vert="horz" wrap="square" lIns="0" tIns="18772" rIns="0" bIns="0" rtlCol="0">
            <a:spAutoFit/>
          </a:bodyPr>
          <a:lstStyle>
            <a:defPPr>
              <a:defRPr lang="ru-RU"/>
            </a:defPPr>
            <a:lvl1pPr marL="111187" indent="-105700">
              <a:spcBef>
                <a:spcPts val="148"/>
              </a:spcBef>
              <a:buChar char="•"/>
              <a:tabLst>
                <a:tab pos="111187" algn="l"/>
                <a:tab pos="111476" algn="l"/>
              </a:tabLst>
              <a:defRPr sz="1100">
                <a:cs typeface="Microsoft Sans Serif"/>
              </a:defRPr>
            </a:lvl1pPr>
          </a:lstStyle>
          <a:p>
            <a:r>
              <a:rPr lang="ru-RU" dirty="0">
                <a:solidFill>
                  <a:srgbClr val="002060"/>
                </a:solidFill>
              </a:rPr>
              <a:t>ПРЕДОСТАВЛЕНИЕ СОВЕТУ ДИРЕКТОРОВ ОТЧЕТОВ ПО УПРАВЛЕНИЮ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ru-RU" dirty="0">
                <a:solidFill>
                  <a:srgbClr val="002060"/>
                </a:solidFill>
              </a:rPr>
              <a:t>ДЗО  ИСКЛЮЧЕНО</a:t>
            </a:r>
          </a:p>
        </p:txBody>
      </p:sp>
      <p:sp>
        <p:nvSpPr>
          <p:cNvPr id="57" name="object 19"/>
          <p:cNvSpPr txBox="1"/>
          <p:nvPr/>
        </p:nvSpPr>
        <p:spPr>
          <a:xfrm>
            <a:off x="2627784" y="3507854"/>
            <a:ext cx="6259444" cy="1339830"/>
          </a:xfrm>
          <a:prstGeom prst="rect">
            <a:avLst/>
          </a:prstGeom>
        </p:spPr>
        <p:txBody>
          <a:bodyPr vert="horz" wrap="square" lIns="0" tIns="18772" rIns="0" bIns="0" rtlCol="0">
            <a:spAutoFit/>
          </a:bodyPr>
          <a:lstStyle>
            <a:defPPr>
              <a:defRPr lang="ru-RU"/>
            </a:defPPr>
            <a:lvl1pPr marL="111187" indent="-105700">
              <a:spcBef>
                <a:spcPts val="148"/>
              </a:spcBef>
              <a:buChar char="•"/>
              <a:tabLst>
                <a:tab pos="111187" algn="l"/>
                <a:tab pos="111476" algn="l"/>
              </a:tabLst>
              <a:defRPr sz="1100">
                <a:cs typeface="Microsoft Sans Serif"/>
              </a:defRPr>
            </a:lvl1pPr>
          </a:lstStyle>
          <a:p>
            <a:r>
              <a:rPr lang="ru-RU" sz="1000" dirty="0">
                <a:solidFill>
                  <a:srgbClr val="002060"/>
                </a:solidFill>
              </a:rPr>
              <a:t>Приведено в соответствие Законам РК «Об акционерных обществах», </a:t>
            </a:r>
          </a:p>
          <a:p>
            <a:r>
              <a:rPr lang="ru-RU" sz="1000" dirty="0">
                <a:solidFill>
                  <a:srgbClr val="002060"/>
                </a:solidFill>
              </a:rPr>
              <a:t>Приведено в соответствие Кодексу корпоративного управления</a:t>
            </a:r>
            <a:endParaRPr sz="1000" dirty="0">
              <a:solidFill>
                <a:srgbClr val="002060"/>
              </a:solidFill>
            </a:endParaRPr>
          </a:p>
          <a:p>
            <a:r>
              <a:rPr lang="ru-RU" sz="1000" dirty="0">
                <a:solidFill>
                  <a:srgbClr val="002060"/>
                </a:solidFill>
              </a:rPr>
              <a:t>Стратегия развития преобразована в План развития (Стратегия)</a:t>
            </a:r>
          </a:p>
          <a:p>
            <a:r>
              <a:rPr lang="ru-RU" sz="1000" dirty="0">
                <a:solidFill>
                  <a:srgbClr val="002060"/>
                </a:solidFill>
              </a:rPr>
              <a:t>План развития преобразован в План мероприятий (Бизнес план)</a:t>
            </a:r>
          </a:p>
          <a:p>
            <a:r>
              <a:rPr lang="ru-RU" sz="1000" dirty="0">
                <a:solidFill>
                  <a:srgbClr val="002060"/>
                </a:solidFill>
              </a:rPr>
              <a:t>Исключены письма ожиданий акционера</a:t>
            </a:r>
          </a:p>
          <a:p>
            <a:r>
              <a:rPr lang="ru-RU" sz="1000" dirty="0">
                <a:solidFill>
                  <a:srgbClr val="002060"/>
                </a:solidFill>
              </a:rPr>
              <a:t>Оптимизирована компетенция органов</a:t>
            </a:r>
          </a:p>
          <a:p>
            <a:r>
              <a:rPr lang="ru-RU" sz="1000" dirty="0">
                <a:solidFill>
                  <a:srgbClr val="002060"/>
                </a:solidFill>
              </a:rPr>
              <a:t>Предусмотрено наложение дисциплинарных взысканий на работников, подотчетных СД</a:t>
            </a:r>
          </a:p>
          <a:p>
            <a:r>
              <a:rPr lang="ru-RU" sz="1000" dirty="0">
                <a:solidFill>
                  <a:srgbClr val="002060"/>
                </a:solidFill>
              </a:rPr>
              <a:t>Уточнены формулировки</a:t>
            </a:r>
          </a:p>
        </p:txBody>
      </p:sp>
      <p:sp>
        <p:nvSpPr>
          <p:cNvPr id="58" name="object 136"/>
          <p:cNvSpPr txBox="1"/>
          <p:nvPr/>
        </p:nvSpPr>
        <p:spPr>
          <a:xfrm>
            <a:off x="2697936" y="3315726"/>
            <a:ext cx="974695" cy="175933"/>
          </a:xfrm>
          <a:prstGeom prst="rect">
            <a:avLst/>
          </a:prstGeom>
        </p:spPr>
        <p:txBody>
          <a:bodyPr vert="horz" wrap="square" lIns="0" tIns="7798" rIns="0" bIns="0" rtlCol="0">
            <a:spAutoFit/>
          </a:bodyPr>
          <a:lstStyle/>
          <a:p>
            <a:pPr marL="5776">
              <a:spcBef>
                <a:spcPts val="61"/>
              </a:spcBef>
            </a:pPr>
            <a:r>
              <a:rPr lang="ru-RU" sz="1092" b="1" u="sng" dirty="0">
                <a:solidFill>
                  <a:srgbClr val="0066CC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ПО ТЕКСТУ</a:t>
            </a:r>
            <a:endParaRPr sz="1092" u="sng" dirty="0">
              <a:solidFill>
                <a:srgbClr val="0066CC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xmlns="" id="{A86F19D7-6FFF-0191-731C-586DCAD0B52D}"/>
              </a:ext>
            </a:extLst>
          </p:cNvPr>
          <p:cNvSpPr txBox="1"/>
          <p:nvPr/>
        </p:nvSpPr>
        <p:spPr>
          <a:xfrm>
            <a:off x="248571" y="1546216"/>
            <a:ext cx="5675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800" dirty="0">
                <a:solidFill>
                  <a:srgbClr val="0066CC">
                    <a:lumMod val="50000"/>
                  </a:srgbClr>
                </a:solidFill>
                <a:cs typeface="Trebuchet MS"/>
              </a:rPr>
              <a:t>ст.</a:t>
            </a:r>
            <a:r>
              <a:rPr lang="ru-RU" sz="3200" dirty="0">
                <a:solidFill>
                  <a:srgbClr val="0066CC">
                    <a:lumMod val="50000"/>
                  </a:srgbClr>
                </a:solidFill>
                <a:cs typeface="Trebuchet MS"/>
              </a:rPr>
              <a:t>2</a:t>
            </a:r>
            <a:endParaRPr lang="aa-ET" sz="3200" dirty="0">
              <a:solidFill>
                <a:srgbClr val="0066CC">
                  <a:lumMod val="50000"/>
                </a:srgbClr>
              </a:solidFill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A86F19D7-6FFF-0191-731C-586DCAD0B52D}"/>
              </a:ext>
            </a:extLst>
          </p:cNvPr>
          <p:cNvSpPr txBox="1"/>
          <p:nvPr/>
        </p:nvSpPr>
        <p:spPr>
          <a:xfrm>
            <a:off x="134217" y="2283718"/>
            <a:ext cx="8786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800" dirty="0">
                <a:solidFill>
                  <a:srgbClr val="0066CC">
                    <a:lumMod val="50000"/>
                  </a:srgbClr>
                </a:solidFill>
                <a:cs typeface="Trebuchet MS"/>
              </a:rPr>
              <a:t>ст.</a:t>
            </a:r>
            <a:r>
              <a:rPr lang="aa-ET" sz="3200" dirty="0">
                <a:solidFill>
                  <a:srgbClr val="0066CC">
                    <a:lumMod val="50000"/>
                  </a:srgbClr>
                </a:solidFill>
                <a:cs typeface="Trebuchet MS"/>
              </a:rPr>
              <a:t>1</a:t>
            </a:r>
            <a:r>
              <a:rPr lang="ru-RU" sz="3200" dirty="0">
                <a:solidFill>
                  <a:srgbClr val="0066CC">
                    <a:lumMod val="50000"/>
                  </a:srgbClr>
                </a:solidFill>
                <a:cs typeface="Trebuchet MS"/>
              </a:rPr>
              <a:t>7</a:t>
            </a:r>
            <a:endParaRPr lang="aa-ET" sz="3200" dirty="0">
              <a:solidFill>
                <a:srgbClr val="0066CC">
                  <a:lumMod val="50000"/>
                </a:srgbClr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A86F19D7-6FFF-0191-731C-586DCAD0B52D}"/>
              </a:ext>
            </a:extLst>
          </p:cNvPr>
          <p:cNvSpPr txBox="1"/>
          <p:nvPr/>
        </p:nvSpPr>
        <p:spPr>
          <a:xfrm>
            <a:off x="135191" y="2995087"/>
            <a:ext cx="8242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800" dirty="0">
                <a:solidFill>
                  <a:srgbClr val="0066CC">
                    <a:lumMod val="50000"/>
                  </a:srgbClr>
                </a:solidFill>
                <a:cs typeface="Trebuchet MS"/>
              </a:rPr>
              <a:t>ст.</a:t>
            </a:r>
            <a:r>
              <a:rPr lang="aa-ET" sz="3200" dirty="0">
                <a:solidFill>
                  <a:srgbClr val="0066CC">
                    <a:lumMod val="50000"/>
                  </a:srgbClr>
                </a:solidFill>
                <a:cs typeface="Trebuchet MS"/>
              </a:rPr>
              <a:t>1</a:t>
            </a:r>
            <a:r>
              <a:rPr lang="ru-RU" sz="3200" dirty="0">
                <a:solidFill>
                  <a:srgbClr val="0066CC">
                    <a:lumMod val="50000"/>
                  </a:srgbClr>
                </a:solidFill>
                <a:cs typeface="Trebuchet MS"/>
              </a:rPr>
              <a:t>8</a:t>
            </a:r>
            <a:endParaRPr lang="aa-ET" sz="3200" dirty="0">
              <a:solidFill>
                <a:srgbClr val="0066CC">
                  <a:lumMod val="50000"/>
                </a:srgbClr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A86F19D7-6FFF-0191-731C-586DCAD0B52D}"/>
              </a:ext>
            </a:extLst>
          </p:cNvPr>
          <p:cNvSpPr txBox="1"/>
          <p:nvPr/>
        </p:nvSpPr>
        <p:spPr>
          <a:xfrm>
            <a:off x="251520" y="3787175"/>
            <a:ext cx="85189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800" dirty="0">
                <a:solidFill>
                  <a:srgbClr val="0066CC">
                    <a:lumMod val="50000"/>
                  </a:srgbClr>
                </a:solidFill>
                <a:cs typeface="Trebuchet MS"/>
              </a:rPr>
              <a:t>ст.</a:t>
            </a:r>
            <a:r>
              <a:rPr lang="ru-RU" sz="3200" dirty="0">
                <a:solidFill>
                  <a:srgbClr val="0066CC">
                    <a:lumMod val="50000"/>
                  </a:srgbClr>
                </a:solidFill>
                <a:cs typeface="Trebuchet MS"/>
              </a:rPr>
              <a:t>27</a:t>
            </a:r>
            <a:endParaRPr lang="aa-ET" sz="3200" dirty="0">
              <a:solidFill>
                <a:srgbClr val="0066CC">
                  <a:lumMod val="50000"/>
                </a:srgbClr>
              </a:solidFill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A86F19D7-6FFF-0191-731C-586DCAD0B52D}"/>
              </a:ext>
            </a:extLst>
          </p:cNvPr>
          <p:cNvSpPr txBox="1"/>
          <p:nvPr/>
        </p:nvSpPr>
        <p:spPr>
          <a:xfrm>
            <a:off x="2964099" y="762839"/>
            <a:ext cx="85189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800" dirty="0">
                <a:solidFill>
                  <a:srgbClr val="0066CC">
                    <a:lumMod val="50000"/>
                  </a:srgbClr>
                </a:solidFill>
                <a:cs typeface="Trebuchet MS"/>
              </a:rPr>
              <a:t>ст.</a:t>
            </a:r>
            <a:r>
              <a:rPr lang="ru-RU" sz="3200" dirty="0">
                <a:solidFill>
                  <a:srgbClr val="0066CC">
                    <a:lumMod val="50000"/>
                  </a:srgbClr>
                </a:solidFill>
                <a:cs typeface="Trebuchet MS"/>
              </a:rPr>
              <a:t>28</a:t>
            </a:r>
            <a:endParaRPr lang="aa-ET" sz="3200" dirty="0">
              <a:solidFill>
                <a:srgbClr val="0066CC">
                  <a:lumMod val="50000"/>
                </a:srgbClr>
              </a:solidFill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A86F19D7-6FFF-0191-731C-586DCAD0B52D}"/>
              </a:ext>
            </a:extLst>
          </p:cNvPr>
          <p:cNvSpPr txBox="1"/>
          <p:nvPr/>
        </p:nvSpPr>
        <p:spPr>
          <a:xfrm>
            <a:off x="3000030" y="1626935"/>
            <a:ext cx="85189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800" dirty="0">
                <a:solidFill>
                  <a:srgbClr val="0066CC">
                    <a:lumMod val="50000"/>
                  </a:srgbClr>
                </a:solidFill>
                <a:cs typeface="Trebuchet MS"/>
              </a:rPr>
              <a:t>ст.</a:t>
            </a:r>
            <a:r>
              <a:rPr lang="ru-RU" sz="3200" dirty="0">
                <a:solidFill>
                  <a:srgbClr val="0066CC">
                    <a:lumMod val="50000"/>
                  </a:srgbClr>
                </a:solidFill>
                <a:cs typeface="Trebuchet MS"/>
              </a:rPr>
              <a:t>32</a:t>
            </a:r>
            <a:endParaRPr lang="aa-ET" sz="3200" dirty="0">
              <a:solidFill>
                <a:srgbClr val="0066CC">
                  <a:lumMod val="50000"/>
                </a:srgbClr>
              </a:solidFill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xmlns="" id="{A86F19D7-6FFF-0191-731C-586DCAD0B52D}"/>
              </a:ext>
            </a:extLst>
          </p:cNvPr>
          <p:cNvSpPr txBox="1"/>
          <p:nvPr/>
        </p:nvSpPr>
        <p:spPr>
          <a:xfrm>
            <a:off x="3072038" y="2643758"/>
            <a:ext cx="85189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800" dirty="0">
                <a:solidFill>
                  <a:srgbClr val="0066CC">
                    <a:lumMod val="50000"/>
                  </a:srgbClr>
                </a:solidFill>
                <a:cs typeface="Trebuchet MS"/>
              </a:rPr>
              <a:t>ст.</a:t>
            </a:r>
            <a:r>
              <a:rPr lang="ru-RU" sz="3200" dirty="0">
                <a:solidFill>
                  <a:srgbClr val="0066CC">
                    <a:lumMod val="50000"/>
                  </a:srgbClr>
                </a:solidFill>
                <a:cs typeface="Trebuchet MS"/>
              </a:rPr>
              <a:t>33</a:t>
            </a:r>
            <a:endParaRPr lang="aa-ET" sz="3200" dirty="0">
              <a:solidFill>
                <a:srgbClr val="0066CC">
                  <a:lumMod val="50000"/>
                </a:srgbClr>
              </a:solidFill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xmlns="" id="{A86F19D7-6FFF-0191-731C-586DCAD0B52D}"/>
              </a:ext>
            </a:extLst>
          </p:cNvPr>
          <p:cNvSpPr txBox="1"/>
          <p:nvPr/>
        </p:nvSpPr>
        <p:spPr>
          <a:xfrm>
            <a:off x="5892190" y="1490261"/>
            <a:ext cx="85189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800" dirty="0">
                <a:solidFill>
                  <a:srgbClr val="0066CC">
                    <a:lumMod val="50000"/>
                  </a:srgbClr>
                </a:solidFill>
                <a:cs typeface="Trebuchet MS"/>
              </a:rPr>
              <a:t>ст.</a:t>
            </a:r>
            <a:r>
              <a:rPr lang="ru-RU" sz="3200" dirty="0">
                <a:solidFill>
                  <a:srgbClr val="0066CC">
                    <a:lumMod val="50000"/>
                  </a:srgbClr>
                </a:solidFill>
                <a:cs typeface="Trebuchet MS"/>
              </a:rPr>
              <a:t>36</a:t>
            </a:r>
            <a:endParaRPr lang="aa-ET" sz="3200" dirty="0">
              <a:solidFill>
                <a:srgbClr val="0066CC">
                  <a:lumMod val="50000"/>
                </a:srgbClr>
              </a:solidFill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xmlns="" id="{A86F19D7-6FFF-0191-731C-586DCAD0B52D}"/>
              </a:ext>
            </a:extLst>
          </p:cNvPr>
          <p:cNvSpPr txBox="1"/>
          <p:nvPr/>
        </p:nvSpPr>
        <p:spPr>
          <a:xfrm>
            <a:off x="5958430" y="2468306"/>
            <a:ext cx="85189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800" dirty="0">
                <a:solidFill>
                  <a:srgbClr val="0066CC">
                    <a:lumMod val="50000"/>
                  </a:srgbClr>
                </a:solidFill>
                <a:cs typeface="Trebuchet MS"/>
              </a:rPr>
              <a:t>ст.</a:t>
            </a:r>
            <a:r>
              <a:rPr lang="ru-RU" sz="3200" dirty="0">
                <a:solidFill>
                  <a:srgbClr val="0066CC">
                    <a:lumMod val="50000"/>
                  </a:srgbClr>
                </a:solidFill>
                <a:cs typeface="Trebuchet MS"/>
              </a:rPr>
              <a:t>38</a:t>
            </a:r>
            <a:endParaRPr lang="aa-ET" sz="3200" dirty="0">
              <a:solidFill>
                <a:srgbClr val="0066CC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4864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A097422-747B-4A5D-BB9C-07DF3BBD0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C7F3B-3443-46EE-81BC-CEC78D7A295F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8D28210-BA1F-4F43-8F7B-2E9ED5F34E2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57879" y="5003"/>
            <a:ext cx="6870527" cy="488950"/>
          </a:xfrm>
        </p:spPr>
        <p:txBody>
          <a:bodyPr/>
          <a:lstStyle/>
          <a:p>
            <a:pPr indent="44958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solidFill>
                  <a:srgbClr val="0070C0"/>
                </a:solidFill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Изменения в компетенции Совета директоров </a:t>
            </a:r>
            <a:r>
              <a:rPr lang="ru-RU" i="1" dirty="0">
                <a:solidFill>
                  <a:srgbClr val="0070C0"/>
                </a:solidFill>
                <a:effectLst/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(статья 27)</a:t>
            </a:r>
            <a:endParaRPr lang="aa-ET" i="1" dirty="0">
              <a:solidFill>
                <a:srgbClr val="0070C0"/>
              </a:solidFill>
              <a:effectLst/>
              <a:latin typeface="+mj-lt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799052F-2B2F-4DC3-9F15-6FBB7484625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3528" y="783678"/>
            <a:ext cx="8353425" cy="4137283"/>
          </a:xfrm>
        </p:spPr>
        <p:txBody>
          <a:bodyPr/>
          <a:lstStyle/>
          <a:p>
            <a:pPr indent="44958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Для снижения загруженности Совета директоров передано в компетенцию Правления:</a:t>
            </a:r>
            <a:endParaRPr lang="aa-ET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srgbClr val="00206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aa-ET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выраб</a:t>
            </a:r>
            <a:r>
              <a:rPr lang="ru-RU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отка</a:t>
            </a:r>
            <a:r>
              <a:rPr lang="aa-ET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политики в отношении назначения должностных лиц в юридических лицах, акциями (долями участия) которых прямо или косвенно владеет Общество;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ru-RU" u="sng" dirty="0">
              <a:solidFill>
                <a:srgbClr val="00206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u="sng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утверждение: </a:t>
            </a:r>
            <a:endParaRPr lang="aa-ET" u="sng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534988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</a:t>
            </a:r>
            <a:r>
              <a:rPr lang="aa-ET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кадров</a:t>
            </a:r>
            <a:r>
              <a:rPr lang="ru-RU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ой</a:t>
            </a:r>
            <a:r>
              <a:rPr lang="aa-ET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политик</a:t>
            </a:r>
            <a:r>
              <a:rPr lang="ru-RU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</a:t>
            </a:r>
            <a:r>
              <a:rPr lang="aa-ET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Общества;</a:t>
            </a:r>
            <a:endParaRPr lang="aa-ET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534988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</a:t>
            </a:r>
            <a:r>
              <a:rPr lang="aa-ET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правил оказания социальной поддержки работникам Общества;</a:t>
            </a:r>
            <a:endParaRPr lang="aa-ET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534988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коммуникационной</a:t>
            </a:r>
            <a:r>
              <a:rPr lang="aa-ET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программ</a:t>
            </a:r>
            <a:r>
              <a:rPr lang="ru-RU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ы</a:t>
            </a: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;</a:t>
            </a:r>
          </a:p>
          <a:p>
            <a:pPr indent="534988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</a:t>
            </a:r>
            <a:r>
              <a:rPr lang="aa-ET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программ</a:t>
            </a:r>
            <a:r>
              <a:rPr lang="ru-RU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ы</a:t>
            </a:r>
            <a:r>
              <a:rPr lang="aa-ET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технологического развития и цифровизации;</a:t>
            </a: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534988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программы развития информационно-телекоммуникационного комплекса;</a:t>
            </a:r>
          </a:p>
          <a:p>
            <a:pPr indent="534988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</a:t>
            </a:r>
            <a:r>
              <a:rPr lang="aa-ET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документ</a:t>
            </a:r>
            <a:r>
              <a:rPr lang="ru-RU" dirty="0" err="1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ов</a:t>
            </a:r>
            <a:r>
              <a:rPr lang="aa-ET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по информационной безопасности</a:t>
            </a:r>
            <a:endParaRPr lang="en-US" dirty="0">
              <a:solidFill>
                <a:srgbClr val="00206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534988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aa-ET" sz="18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- </a:t>
            </a:r>
            <a:r>
              <a:rPr lang="aa-ET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программ развития информационно-телекоммуникационного комплекса, информационной безопасности и рассмотрение отчетов по их реализации</a:t>
            </a:r>
            <a:endParaRPr lang="ru-RU" dirty="0">
              <a:solidFill>
                <a:srgbClr val="FF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534988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45085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</a:rPr>
              <a:t>Рассмотрение отчетов по производственной безопасности и охране труда, окружающей среды передано в компетенцию Комитета</a:t>
            </a:r>
            <a:endParaRPr lang="aa-ET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aa-ET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kegoc_Logo">
            <a:extLst>
              <a:ext uri="{FF2B5EF4-FFF2-40B4-BE49-F238E27FC236}">
                <a16:creationId xmlns:a16="http://schemas.microsoft.com/office/drawing/2014/main" xmlns="" id="{8145DC9C-EC2E-4E18-957C-A674DA3694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32440" y="5003"/>
            <a:ext cx="611560" cy="333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777024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A097422-747B-4A5D-BB9C-07DF3BBD0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C7F3B-3443-46EE-81BC-CEC78D7A295F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8D28210-BA1F-4F43-8F7B-2E9ED5F34E2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75656" y="53781"/>
            <a:ext cx="6840759" cy="488950"/>
          </a:xfrm>
        </p:spPr>
        <p:txBody>
          <a:bodyPr/>
          <a:lstStyle/>
          <a:p>
            <a:pPr indent="44958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000" dirty="0">
                <a:solidFill>
                  <a:srgbClr val="0070C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Дополнения в компетенцию Совета директоров </a:t>
            </a:r>
            <a:r>
              <a:rPr lang="ru-RU" i="1" dirty="0">
                <a:solidFill>
                  <a:srgbClr val="0070C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(статья 27)</a:t>
            </a:r>
            <a:endParaRPr lang="aa-ET" i="1" dirty="0">
              <a:solidFill>
                <a:srgbClr val="0070C0"/>
              </a:solidFill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799052F-2B2F-4DC3-9F15-6FBB7484625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3528" y="533755"/>
            <a:ext cx="8353425" cy="4600769"/>
          </a:xfrm>
        </p:spPr>
        <p:txBody>
          <a:bodyPr/>
          <a:lstStyle/>
          <a:p>
            <a:pPr indent="44958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200" u="sng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44958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200" u="sng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44958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1200" u="sng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44958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компетенцию СД перенесены вопросы из отдельного Перечня вопросов, решения по которым принимается Советом директоров и не относящихся к исключительной компетенции Общего собрания акционеров АО «</a:t>
            </a:r>
            <a:r>
              <a:rPr lang="aa-ET" sz="12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KEGOC</a:t>
            </a:r>
            <a:r>
              <a:rPr lang="ru-RU" sz="12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», такие как:</a:t>
            </a:r>
          </a:p>
          <a:p>
            <a:pPr indent="44958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aa-ET" sz="12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44958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aa-ET" sz="12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утверждение финансовой программы развития и рассмотрение отчета по её реализации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;</a:t>
            </a:r>
            <a:endParaRPr lang="aa-ET" sz="1200" dirty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44958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утверждение </a:t>
            </a:r>
            <a:r>
              <a:rPr lang="aa-ET" sz="12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положения об Общем собрании держателей облигаций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;</a:t>
            </a:r>
            <a:endParaRPr lang="aa-ET" sz="1200" dirty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44958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 </a:t>
            </a:r>
            <a:r>
              <a:rPr lang="aa-ET" sz="12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утверждение основных параметров казначейского портфеля;</a:t>
            </a:r>
          </a:p>
          <a:p>
            <a:pPr indent="44958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aa-ET" sz="12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утверждение Плана мероприятий по обеспечению финансовой устойчивости и рассмотрение отчета о соблюдении целевых и пороговых значений коэффициентов финансовой устойчивости;</a:t>
            </a:r>
          </a:p>
          <a:p>
            <a:pPr indent="44958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aa-ET" sz="12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определение зоны управления долгом и финансовой устойчивостью;</a:t>
            </a:r>
          </a:p>
          <a:p>
            <a:pPr indent="44958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aa-ET" sz="12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определение формы проведения Общего собрания акционеров;</a:t>
            </a:r>
          </a:p>
          <a:p>
            <a:pPr indent="44958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aa-ET" sz="12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избрание, определение срока полномочий Старшего независимого директора и досрочное прекращение его полномочий;</a:t>
            </a:r>
          </a:p>
          <a:p>
            <a:pPr indent="44958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aa-ET" sz="12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утверждение оценки деятельности по итогам работы за отчетный период, принятие решения о выплате/невыплате вознаграждений, определение размера и условий выплаты вознаграждений Председателю и членам Правления Общества;</a:t>
            </a:r>
          </a:p>
          <a:p>
            <a:pPr indent="44958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aa-ET" sz="12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мониторинг выполнения мотивационных ключевых показателей деятельности Председателя и членов Правления, рассмотрение их промежуточных результатов, принятие решения о наложении дисциплинарных взысканий в отношении Председателя и членов Правления;</a:t>
            </a:r>
          </a:p>
          <a:p>
            <a:pPr indent="44958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aa-ET" sz="12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утверждение лимитов отдельных видов расходов и нормы положенности;</a:t>
            </a:r>
          </a:p>
          <a:p>
            <a:pPr indent="44958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</a:t>
            </a:r>
            <a:r>
              <a:rPr lang="aa-ET" sz="12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утверждение перечня нестратегических активов, дорожной карты вывода нестратегических активов</a:t>
            </a: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r>
              <a:rPr lang="aa-ET" sz="18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aa-ET" sz="18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449580" algn="just">
              <a:lnSpc>
                <a:spcPct val="107000"/>
              </a:lnSpc>
              <a:spcAft>
                <a:spcPts val="800"/>
              </a:spcAft>
            </a:pPr>
            <a:endParaRPr lang="aa-ET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kegoc_Logo">
            <a:extLst>
              <a:ext uri="{FF2B5EF4-FFF2-40B4-BE49-F238E27FC236}">
                <a16:creationId xmlns:a16="http://schemas.microsoft.com/office/drawing/2014/main" xmlns="" id="{8145DC9C-EC2E-4E18-957C-A674DA3694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32440" y="5003"/>
            <a:ext cx="611560" cy="333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928458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FC7F3B-3443-46EE-81BC-CEC78D7A295F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B34DE2C3-BAAF-4655-B547-96EECA2BBA54}"/>
              </a:ext>
            </a:extLst>
          </p:cNvPr>
          <p:cNvSpPr/>
          <p:nvPr/>
        </p:nvSpPr>
        <p:spPr>
          <a:xfrm>
            <a:off x="1907704" y="173499"/>
            <a:ext cx="57004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003366"/>
                </a:solidFill>
                <a:highlight>
                  <a:srgbClr val="FFFF00"/>
                </a:highlight>
                <a:cs typeface="Arial" panose="020B0604020202020204" pitchFamily="34" charset="0"/>
              </a:rPr>
              <a:t>Совет директоров </a:t>
            </a:r>
            <a:r>
              <a:rPr lang="ru-RU" sz="3200" b="1" dirty="0">
                <a:solidFill>
                  <a:srgbClr val="003366"/>
                </a:solidFill>
                <a:cs typeface="Arial" panose="020B0604020202020204" pitchFamily="34" charset="0"/>
              </a:rPr>
              <a:t>РЕШИЛ:</a:t>
            </a:r>
          </a:p>
        </p:txBody>
      </p:sp>
      <p:pic>
        <p:nvPicPr>
          <p:cNvPr id="5" name="Picture 4" descr="kegoc_Logo">
            <a:extLst>
              <a:ext uri="{FF2B5EF4-FFF2-40B4-BE49-F238E27FC236}">
                <a16:creationId xmlns:a16="http://schemas.microsoft.com/office/drawing/2014/main" xmlns="" id="{E5EFFF2C-E6A0-439B-A498-6680574AF3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60432" y="8021"/>
            <a:ext cx="683568" cy="331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23528" y="1131590"/>
            <a:ext cx="856895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AutoNum type="arabicPeriod"/>
            </a:pPr>
            <a:r>
              <a:rPr lang="ru-RU" sz="1600" dirty="0"/>
              <a:t>Утвердить Устав</a:t>
            </a:r>
            <a:r>
              <a:rPr lang="aa-ET" sz="1600" dirty="0"/>
              <a:t> АО «KEGOC»</a:t>
            </a:r>
            <a:r>
              <a:rPr lang="ru-RU" sz="1600" dirty="0"/>
              <a:t> в новой редакции</a:t>
            </a:r>
            <a:r>
              <a:rPr lang="aa-ET" sz="1600" dirty="0"/>
              <a:t>, согласно приложению к настоящему решению.</a:t>
            </a:r>
            <a:endParaRPr lang="ru-RU" sz="1600" dirty="0"/>
          </a:p>
          <a:p>
            <a:pPr algn="just"/>
            <a:endParaRPr lang="ru-RU" sz="1600" dirty="0"/>
          </a:p>
          <a:p>
            <a:pPr marL="342900" indent="-342900" algn="just">
              <a:buAutoNum type="arabicPeriod" startAt="2"/>
            </a:pPr>
            <a:r>
              <a:rPr lang="ru-RU" sz="1600" dirty="0"/>
              <a:t>Признать утратившим силу Устав АО «</a:t>
            </a:r>
            <a:r>
              <a:rPr lang="aa-ET" sz="1600" dirty="0"/>
              <a:t>KEGOC</a:t>
            </a:r>
            <a:r>
              <a:rPr lang="ru-RU" sz="1600" dirty="0"/>
              <a:t>», утвержденный решением внеочередного Общего собрания акционеров от 25 октября 2019 года (протокол № 14) со дня государственной регистрации Устава</a:t>
            </a:r>
            <a:r>
              <a:rPr lang="aa-ET" sz="1600" dirty="0"/>
              <a:t> АО «KEGOC»</a:t>
            </a:r>
            <a:r>
              <a:rPr lang="ru-RU" sz="1600" dirty="0"/>
              <a:t> в новой редакции в уполномоченном органе.</a:t>
            </a:r>
          </a:p>
          <a:p>
            <a:pPr algn="just"/>
            <a:endParaRPr lang="ru-RU" sz="1600" dirty="0"/>
          </a:p>
          <a:p>
            <a:pPr marL="358775" indent="-358775" algn="just"/>
            <a:r>
              <a:rPr lang="ru-RU" sz="1600" dirty="0"/>
              <a:t>3.  Председателю Правления АО «</a:t>
            </a:r>
            <a:r>
              <a:rPr lang="aa-ET" sz="1600" dirty="0"/>
              <a:t>KEGOC</a:t>
            </a:r>
            <a:r>
              <a:rPr lang="ru-RU" sz="1600" dirty="0"/>
              <a:t>»</a:t>
            </a:r>
            <a:r>
              <a:rPr lang="aa-ET" sz="1600" dirty="0"/>
              <a:t> (</a:t>
            </a:r>
            <a:r>
              <a:rPr lang="ru-RU" sz="1600" dirty="0" err="1"/>
              <a:t>Молдабаев</a:t>
            </a:r>
            <a:r>
              <a:rPr lang="ru-RU" sz="1600" dirty="0"/>
              <a:t> К.Т.</a:t>
            </a:r>
            <a:r>
              <a:rPr lang="aa-ET" sz="1600" dirty="0"/>
              <a:t>) </a:t>
            </a:r>
            <a:r>
              <a:rPr lang="ru-RU" sz="1600" dirty="0"/>
              <a:t>подписать Устав АО «</a:t>
            </a:r>
            <a:r>
              <a:rPr lang="aa-ET" sz="1600" dirty="0"/>
              <a:t>KEGOC</a:t>
            </a:r>
            <a:r>
              <a:rPr lang="ru-RU" sz="1600" dirty="0"/>
              <a:t>» в новой редакции и </a:t>
            </a:r>
            <a:r>
              <a:rPr lang="aa-ET" sz="1600" dirty="0"/>
              <a:t>принять </a:t>
            </a:r>
            <a:r>
              <a:rPr lang="ru-RU" sz="1600" dirty="0"/>
              <a:t>соответствующие</a:t>
            </a:r>
            <a:r>
              <a:rPr lang="aa-ET" sz="1600" dirty="0"/>
              <a:t> меры, </a:t>
            </a:r>
            <a:r>
              <a:rPr lang="ru-RU" sz="1600" dirty="0"/>
              <a:t>вытекающие из</a:t>
            </a:r>
            <a:r>
              <a:rPr lang="aa-ET" sz="1600" dirty="0"/>
              <a:t> настоящего решения.</a:t>
            </a:r>
            <a:endParaRPr lang="ru-RU" sz="1600" dirty="0"/>
          </a:p>
          <a:p>
            <a:pPr algn="just"/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60806693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blank">
  <a:themeElements>
    <a:clrScheme name="SK Transformation">
      <a:dk1>
        <a:sysClr val="windowText" lastClr="000000"/>
      </a:dk1>
      <a:lt1>
        <a:sysClr val="window" lastClr="FFFFFF"/>
      </a:lt1>
      <a:dk2>
        <a:srgbClr val="082C50"/>
      </a:dk2>
      <a:lt2>
        <a:srgbClr val="808080"/>
      </a:lt2>
      <a:accent1>
        <a:srgbClr val="E2E2E2"/>
      </a:accent1>
      <a:accent2>
        <a:srgbClr val="CCE3F2"/>
      </a:accent2>
      <a:accent3>
        <a:srgbClr val="DC8700"/>
      </a:accent3>
      <a:accent4>
        <a:srgbClr val="E94244"/>
      </a:accent4>
      <a:accent5>
        <a:srgbClr val="FFDA07"/>
      </a:accent5>
      <a:accent6>
        <a:srgbClr val="049536"/>
      </a:accent6>
      <a:hlink>
        <a:srgbClr val="006CBA"/>
      </a:hlink>
      <a:folHlink>
        <a:srgbClr val="349AD3"/>
      </a:folHlink>
    </a:clrScheme>
    <a:fontScheme name="Standard Fo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1"/>
          </a:solidFill>
        </a:ln>
        <a:effectLst/>
      </a:spPr>
      <a:bodyPr tIns="90000" bIns="90000" rtlCol="0" anchor="ctr" anchorCtr="0"/>
      <a:lstStyle>
        <a:defPPr algn="ctr">
          <a:defRPr sz="1400" dirty="0" smtClean="0">
            <a:solidFill>
              <a:srgbClr val="000000"/>
            </a:solidFill>
            <a:latin typeface="Arial" pitchFamily="34" charset="0"/>
            <a:cs typeface="Arial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tIns="90000" bIns="90000" rtlCol="0" anchor="t">
        <a:spAutoFit/>
      </a:bodyPr>
      <a:lstStyle>
        <a:defPPr algn="ctr">
          <a:defRPr sz="1400" dirty="0" smtClean="0">
            <a:solidFill>
              <a:srgbClr val="000000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Salerio template">
  <a:themeElements>
    <a:clrScheme name="samruk">
      <a:dk1>
        <a:sysClr val="windowText" lastClr="000000"/>
      </a:dk1>
      <a:lt1>
        <a:sysClr val="window" lastClr="FFFFFF"/>
      </a:lt1>
      <a:dk2>
        <a:srgbClr val="082C50"/>
      </a:dk2>
      <a:lt2>
        <a:srgbClr val="E2DFCC"/>
      </a:lt2>
      <a:accent1>
        <a:srgbClr val="0099FF"/>
      </a:accent1>
      <a:accent2>
        <a:srgbClr val="0066CC"/>
      </a:accent2>
      <a:accent3>
        <a:srgbClr val="6699FF"/>
      </a:accent3>
      <a:accent4>
        <a:srgbClr val="3366FF"/>
      </a:accent4>
      <a:accent5>
        <a:srgbClr val="0099FF"/>
      </a:accent5>
      <a:accent6>
        <a:srgbClr val="50A9FA"/>
      </a:accent6>
      <a:hlink>
        <a:srgbClr val="B1A27F"/>
      </a:hlink>
      <a:folHlink>
        <a:srgbClr val="977B2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blank">
  <a:themeElements>
    <a:clrScheme name="SK Transformation">
      <a:dk1>
        <a:sysClr val="windowText" lastClr="000000"/>
      </a:dk1>
      <a:lt1>
        <a:sysClr val="window" lastClr="FFFFFF"/>
      </a:lt1>
      <a:dk2>
        <a:srgbClr val="082C50"/>
      </a:dk2>
      <a:lt2>
        <a:srgbClr val="808080"/>
      </a:lt2>
      <a:accent1>
        <a:srgbClr val="E2E2E2"/>
      </a:accent1>
      <a:accent2>
        <a:srgbClr val="CCE3F2"/>
      </a:accent2>
      <a:accent3>
        <a:srgbClr val="DC8700"/>
      </a:accent3>
      <a:accent4>
        <a:srgbClr val="E94244"/>
      </a:accent4>
      <a:accent5>
        <a:srgbClr val="FFDA07"/>
      </a:accent5>
      <a:accent6>
        <a:srgbClr val="049536"/>
      </a:accent6>
      <a:hlink>
        <a:srgbClr val="006CBA"/>
      </a:hlink>
      <a:folHlink>
        <a:srgbClr val="349AD3"/>
      </a:folHlink>
    </a:clrScheme>
    <a:fontScheme name="Standard Fo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1"/>
          </a:solidFill>
        </a:ln>
        <a:effectLst/>
      </a:spPr>
      <a:bodyPr tIns="90000" bIns="90000" rtlCol="0" anchor="ctr" anchorCtr="0"/>
      <a:lstStyle>
        <a:defPPr algn="ctr">
          <a:defRPr sz="1400" dirty="0" smtClean="0">
            <a:solidFill>
              <a:srgbClr val="000000"/>
            </a:solidFill>
            <a:latin typeface="Arial" pitchFamily="34" charset="0"/>
            <a:cs typeface="Arial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tIns="90000" bIns="90000" rtlCol="0" anchor="t">
        <a:spAutoFit/>
      </a:bodyPr>
      <a:lstStyle>
        <a:defPPr algn="ctr">
          <a:defRPr sz="1400" dirty="0" smtClean="0">
            <a:solidFill>
              <a:srgbClr val="000000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Master">
  <a:themeElements>
    <a:clrScheme name="Samruk-Kazyna">
      <a:dk1>
        <a:sysClr val="windowText" lastClr="000000"/>
      </a:dk1>
      <a:lt1>
        <a:sysClr val="window" lastClr="FFFFFF"/>
      </a:lt1>
      <a:dk2>
        <a:srgbClr val="002673"/>
      </a:dk2>
      <a:lt2>
        <a:srgbClr val="808080"/>
      </a:lt2>
      <a:accent1>
        <a:srgbClr val="E2E2E2"/>
      </a:accent1>
      <a:accent2>
        <a:srgbClr val="CCE3F2"/>
      </a:accent2>
      <a:accent3>
        <a:srgbClr val="DC8700"/>
      </a:accent3>
      <a:accent4>
        <a:srgbClr val="E94244"/>
      </a:accent4>
      <a:accent5>
        <a:srgbClr val="FFDA07"/>
      </a:accent5>
      <a:accent6>
        <a:srgbClr val="049536"/>
      </a:accent6>
      <a:hlink>
        <a:srgbClr val="9E8665"/>
      </a:hlink>
      <a:folHlink>
        <a:srgbClr val="BBAD87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9525">
          <a:solidFill>
            <a:schemeClr val="bg2"/>
          </a:solidFill>
        </a:ln>
        <a:effectLst/>
      </a:spPr>
      <a:bodyPr tIns="90000" bIns="90000" rtlCol="0" anchor="ctr" anchorCtr="0"/>
      <a:lstStyle>
        <a:defPPr algn="ctr">
          <a:defRPr sz="1200" dirty="0" smtClean="0">
            <a:solidFill>
              <a:srgbClr val="000000"/>
            </a:solidFill>
            <a:cs typeface="Arial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tIns="90000" bIns="90000" rtlCol="0" anchor="t">
        <a:spAutoFit/>
      </a:bodyPr>
      <a:lstStyle>
        <a:defPPr algn="ctr">
          <a:defRPr sz="1200" dirty="0" smtClean="0">
            <a:solidFill>
              <a:srgbClr val="000000"/>
            </a:solidFill>
            <a:cs typeface="Arial" pitchFamily="34" charset="0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1_Master">
  <a:themeElements>
    <a:clrScheme name="Samruk-Kazyna">
      <a:dk1>
        <a:sysClr val="windowText" lastClr="000000"/>
      </a:dk1>
      <a:lt1>
        <a:sysClr val="window" lastClr="FFFFFF"/>
      </a:lt1>
      <a:dk2>
        <a:srgbClr val="002673"/>
      </a:dk2>
      <a:lt2>
        <a:srgbClr val="808080"/>
      </a:lt2>
      <a:accent1>
        <a:srgbClr val="E2E2E2"/>
      </a:accent1>
      <a:accent2>
        <a:srgbClr val="CCE3F2"/>
      </a:accent2>
      <a:accent3>
        <a:srgbClr val="DC8700"/>
      </a:accent3>
      <a:accent4>
        <a:srgbClr val="E94244"/>
      </a:accent4>
      <a:accent5>
        <a:srgbClr val="FFDA07"/>
      </a:accent5>
      <a:accent6>
        <a:srgbClr val="049536"/>
      </a:accent6>
      <a:hlink>
        <a:srgbClr val="9E8665"/>
      </a:hlink>
      <a:folHlink>
        <a:srgbClr val="BBAD87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9525">
          <a:solidFill>
            <a:schemeClr val="bg2"/>
          </a:solidFill>
        </a:ln>
        <a:effectLst/>
      </a:spPr>
      <a:bodyPr tIns="90000" bIns="90000" rtlCol="0" anchor="ctr" anchorCtr="0"/>
      <a:lstStyle>
        <a:defPPr algn="ctr">
          <a:defRPr sz="1200" dirty="0" smtClean="0">
            <a:solidFill>
              <a:srgbClr val="000000"/>
            </a:solidFill>
            <a:cs typeface="Arial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tIns="90000" bIns="90000" rtlCol="0" anchor="t">
        <a:spAutoFit/>
      </a:bodyPr>
      <a:lstStyle>
        <a:defPPr algn="ctr">
          <a:defRPr sz="1200" dirty="0" smtClean="0">
            <a:solidFill>
              <a:srgbClr val="000000"/>
            </a:solidFill>
            <a:cs typeface="Arial" pitchFamily="34" charset="0"/>
          </a:defRPr>
        </a:defPPr>
      </a:lstStyle>
    </a:txDef>
  </a:objectDefaults>
  <a:extraClrSchemeLst/>
</a:theme>
</file>

<file path=ppt/theme/theme6.xml><?xml version="1.0" encoding="utf-8"?>
<a:theme xmlns:a="http://schemas.openxmlformats.org/drawingml/2006/main" name="тест">
  <a:themeElements>
    <a:clrScheme name="Другая 5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DBEDF8"/>
      </a:accent1>
      <a:accent2>
        <a:srgbClr val="DBEDF8"/>
      </a:accent2>
      <a:accent3>
        <a:srgbClr val="DBEDF8"/>
      </a:accent3>
      <a:accent4>
        <a:srgbClr val="DAE3FA"/>
      </a:accent4>
      <a:accent5>
        <a:srgbClr val="E7E2F8"/>
      </a:accent5>
      <a:accent6>
        <a:srgbClr val="F6DAE2"/>
      </a:accent6>
      <a:hlink>
        <a:srgbClr val="E2F3CC"/>
      </a:hlink>
      <a:folHlink>
        <a:srgbClr val="E8E8E8"/>
      </a:folHlink>
    </a:clrScheme>
    <a:fontScheme name="Candara">
      <a:maj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ерхняя тень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9525">
          <a:solidFill>
            <a:schemeClr val="accent1"/>
          </a:solidFill>
        </a:ln>
        <a:effectLst/>
      </a:spPr>
      <a:bodyPr tIns="90000" bIns="90000" rtlCol="0" anchor="ctr" anchorCtr="0"/>
      <a:lstStyle>
        <a:defPPr algn="ctr">
          <a:defRPr sz="1200" dirty="0" smtClean="0">
            <a:solidFill>
              <a:srgbClr val="000000"/>
            </a:solidFill>
            <a:latin typeface="Arial" pitchFamily="34" charset="0"/>
            <a:cs typeface="Arial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tIns="90000" bIns="90000" rtlCol="0" anchor="t">
        <a:spAutoFit/>
      </a:bodyPr>
      <a:lstStyle>
        <a:defPPr algn="ctr">
          <a:defRPr sz="1200" dirty="0" err="1" smtClean="0">
            <a:solidFill>
              <a:srgbClr val="000000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тест" id="{3BFDD72F-07A9-4AB4-AAED-6ED44C4426EB}" vid="{C1A94329-E2C8-4805-A94C-32FC0821E0F7}"/>
    </a:ext>
  </a:extLst>
</a:theme>
</file>

<file path=ppt/theme/theme7.xml><?xml version="1.0" encoding="utf-8"?>
<a:theme xmlns:a="http://schemas.openxmlformats.org/drawingml/2006/main" name="5_тест">
  <a:themeElements>
    <a:clrScheme name="Другая 5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DBEDF8"/>
      </a:accent1>
      <a:accent2>
        <a:srgbClr val="DBEDF8"/>
      </a:accent2>
      <a:accent3>
        <a:srgbClr val="DBEDF8"/>
      </a:accent3>
      <a:accent4>
        <a:srgbClr val="DAE3FA"/>
      </a:accent4>
      <a:accent5>
        <a:srgbClr val="E7E2F8"/>
      </a:accent5>
      <a:accent6>
        <a:srgbClr val="F6DAE2"/>
      </a:accent6>
      <a:hlink>
        <a:srgbClr val="E2F3CC"/>
      </a:hlink>
      <a:folHlink>
        <a:srgbClr val="E8E8E8"/>
      </a:folHlink>
    </a:clrScheme>
    <a:fontScheme name="Candara">
      <a:maj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ерхняя тень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9525">
          <a:solidFill>
            <a:schemeClr val="accent1"/>
          </a:solidFill>
        </a:ln>
        <a:effectLst/>
      </a:spPr>
      <a:bodyPr tIns="90000" bIns="90000" rtlCol="0" anchor="ctr" anchorCtr="0"/>
      <a:lstStyle>
        <a:defPPr algn="ctr">
          <a:defRPr sz="1200" dirty="0" smtClean="0">
            <a:solidFill>
              <a:srgbClr val="000000"/>
            </a:solidFill>
            <a:latin typeface="Arial" pitchFamily="34" charset="0"/>
            <a:cs typeface="Arial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tIns="90000" bIns="90000" rtlCol="0" anchor="t">
        <a:spAutoFit/>
      </a:bodyPr>
      <a:lstStyle>
        <a:defPPr algn="ctr">
          <a:defRPr sz="1200" dirty="0" err="1" smtClean="0">
            <a:solidFill>
              <a:srgbClr val="000000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тест" id="{3BFDD72F-07A9-4AB4-AAED-6ED44C4426EB}" vid="{C1A94329-E2C8-4805-A94C-32FC0821E0F7}"/>
    </a:ext>
  </a:extLst>
</a:theme>
</file>

<file path=ppt/theme/theme8.xml><?xml version="1.0" encoding="utf-8"?>
<a:theme xmlns:a="http://schemas.openxmlformats.org/drawingml/2006/main" name="11_Salerio template">
  <a:themeElements>
    <a:clrScheme name="samruk">
      <a:dk1>
        <a:sysClr val="windowText" lastClr="000000"/>
      </a:dk1>
      <a:lt1>
        <a:sysClr val="window" lastClr="FFFFFF"/>
      </a:lt1>
      <a:dk2>
        <a:srgbClr val="082C50"/>
      </a:dk2>
      <a:lt2>
        <a:srgbClr val="E2DFCC"/>
      </a:lt2>
      <a:accent1>
        <a:srgbClr val="0099FF"/>
      </a:accent1>
      <a:accent2>
        <a:srgbClr val="0066CC"/>
      </a:accent2>
      <a:accent3>
        <a:srgbClr val="6699FF"/>
      </a:accent3>
      <a:accent4>
        <a:srgbClr val="3366FF"/>
      </a:accent4>
      <a:accent5>
        <a:srgbClr val="0099FF"/>
      </a:accent5>
      <a:accent6>
        <a:srgbClr val="50A9FA"/>
      </a:accent6>
      <a:hlink>
        <a:srgbClr val="B1A27F"/>
      </a:hlink>
      <a:folHlink>
        <a:srgbClr val="977B2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
</file>

<file path=customXml/item2.xml>
</file>

<file path=customXml/item3.xml>
</file>

<file path=customXml/item4.xml>
</file>

<file path=customXml/item5.xml>
</file>

<file path=customXml/item6.xml>
</file>

<file path=customXml/itemProps1.xml><?xml version="1.0" encoding="utf-8"?>
<ds:datastoreItem xmlns:ds="http://schemas.openxmlformats.org/officeDocument/2006/customXml" ds:itemID="{3F895189-EEE3-4DAC-B9FD-43CD78C1EE01}"/>
</file>

<file path=customXml/itemProps2.xml><?xml version="1.0" encoding="utf-8"?>
<ds:datastoreItem xmlns:ds="http://schemas.openxmlformats.org/officeDocument/2006/customXml" ds:itemID="{E6DF3C7B-2481-4A6E-A2BE-F80AC6D06B5F}"/>
</file>

<file path=customXml/itemProps3.xml><?xml version="1.0" encoding="utf-8"?>
<ds:datastoreItem xmlns:ds="http://schemas.openxmlformats.org/officeDocument/2006/customXml" ds:itemID="{01401EE7-AB6D-4A17-93AA-9E0C75C10A39}"/>
</file>

<file path=customXml/itemProps4.xml><?xml version="1.0" encoding="utf-8"?>
<ds:datastoreItem xmlns:ds="http://schemas.openxmlformats.org/officeDocument/2006/customXml" ds:itemID="{A66DAD08-AEBD-4F70-A29F-D19DD5547405}"/>
</file>

<file path=customXml/itemProps5.xml><?xml version="1.0" encoding="utf-8"?>
<ds:datastoreItem xmlns:ds="http://schemas.openxmlformats.org/officeDocument/2006/customXml" ds:itemID="{FB03D78D-5A7E-4580-B38E-A86F943E4347}"/>
</file>

<file path=customXml/itemProps6.xml><?xml version="1.0" encoding="utf-8"?>
<ds:datastoreItem xmlns:ds="http://schemas.openxmlformats.org/officeDocument/2006/customXml" ds:itemID="{9F3A3611-A841-417B-932B-B6689ACFA885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109282</TotalTime>
  <Words>889</Words>
  <Application>Microsoft Office PowerPoint</Application>
  <PresentationFormat>Экран (16:9)</PresentationFormat>
  <Paragraphs>108</Paragraphs>
  <Slides>7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8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28" baseType="lpstr">
      <vt:lpstr>Arial</vt:lpstr>
      <vt:lpstr>Arial Narrow</vt:lpstr>
      <vt:lpstr>Arvo</vt:lpstr>
      <vt:lpstr>Calibri</vt:lpstr>
      <vt:lpstr>Candara</vt:lpstr>
      <vt:lpstr>Microsoft Sans Serif</vt:lpstr>
      <vt:lpstr>PT Sans</vt:lpstr>
      <vt:lpstr>Roboto Condensed</vt:lpstr>
      <vt:lpstr>Roboto Condensed Light</vt:lpstr>
      <vt:lpstr>Times New Roman</vt:lpstr>
      <vt:lpstr>Trebuchet MS</vt:lpstr>
      <vt:lpstr>Wingdings</vt:lpstr>
      <vt:lpstr>blank</vt:lpstr>
      <vt:lpstr>1_Salerio template</vt:lpstr>
      <vt:lpstr>2_blank</vt:lpstr>
      <vt:lpstr>Master</vt:lpstr>
      <vt:lpstr>1_Master</vt:lpstr>
      <vt:lpstr>тест</vt:lpstr>
      <vt:lpstr>5_тест</vt:lpstr>
      <vt:lpstr>11_Salerio template</vt:lpstr>
      <vt:lpstr>Слайд think-cell</vt:lpstr>
      <vt:lpstr>Презентация PowerPoint</vt:lpstr>
      <vt:lpstr>редпосылки. Необходимость актуализации Устава в соответсвии:</vt:lpstr>
      <vt:lpstr>Презентация PowerPoint</vt:lpstr>
      <vt:lpstr>Содержание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Сергали Бакиров</dc:creator>
  <cp:lastModifiedBy>Имятов Олжас</cp:lastModifiedBy>
  <cp:revision>4968</cp:revision>
  <cp:lastPrinted>2022-10-19T08:05:54Z</cp:lastPrinted>
  <dcterms:created xsi:type="dcterms:W3CDTF">2016-08-25T09:21:31Z</dcterms:created>
  <dcterms:modified xsi:type="dcterms:W3CDTF">2022-11-17T09:20:37Z</dcterms:modified>
</cp:coreProperties>
</file>