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6.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7.xml" ContentType="application/vnd.openxmlformats-officedocument.theme+xml"/>
  <Override PartName="/ppt/tags/tag15.xml" ContentType="application/vnd.openxmlformats-officedocument.presentationml.tags+xml"/>
  <Override PartName="/ppt/tags/tag16.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705" r:id="rId7"/>
    <p:sldMasterId id="2147483734" r:id="rId8"/>
    <p:sldMasterId id="2147483782" r:id="rId9"/>
    <p:sldMasterId id="2147483844" r:id="rId10"/>
    <p:sldMasterId id="2147483854" r:id="rId11"/>
    <p:sldMasterId id="2147483990" r:id="rId12"/>
    <p:sldMasterId id="2147484204" r:id="rId13"/>
    <p:sldMasterId id="2147485324" r:id="rId14"/>
  </p:sldMasterIdLst>
  <p:notesMasterIdLst>
    <p:notesMasterId r:id="rId22"/>
  </p:notesMasterIdLst>
  <p:handoutMasterIdLst>
    <p:handoutMasterId r:id="rId23"/>
  </p:handoutMasterIdLst>
  <p:sldIdLst>
    <p:sldId id="4623" r:id="rId15"/>
    <p:sldId id="4765" r:id="rId16"/>
    <p:sldId id="4766" r:id="rId17"/>
    <p:sldId id="4767" r:id="rId18"/>
    <p:sldId id="4768" r:id="rId19"/>
    <p:sldId id="4769" r:id="rId20"/>
    <p:sldId id="4624" r:id="rId21"/>
  </p:sldIdLst>
  <p:sldSz cx="9144000" cy="5143500" type="screen16x9"/>
  <p:notesSz cx="6797675" cy="9872663"/>
  <p:defaultTextStyle>
    <a:defPPr>
      <a:defRPr lang="ru-RU"/>
    </a:defPPr>
    <a:lvl1pPr marL="0" algn="l" defTabSz="1024139" rtl="0" eaLnBrk="1" latinLnBrk="0" hangingPunct="1">
      <a:defRPr sz="2000" kern="1200">
        <a:solidFill>
          <a:schemeClr val="tx1"/>
        </a:solidFill>
        <a:latin typeface="+mn-lt"/>
        <a:ea typeface="+mn-ea"/>
        <a:cs typeface="+mn-cs"/>
      </a:defRPr>
    </a:lvl1pPr>
    <a:lvl2pPr marL="512069" algn="l" defTabSz="1024139" rtl="0" eaLnBrk="1" latinLnBrk="0" hangingPunct="1">
      <a:defRPr sz="2000" kern="1200">
        <a:solidFill>
          <a:schemeClr val="tx1"/>
        </a:solidFill>
        <a:latin typeface="+mn-lt"/>
        <a:ea typeface="+mn-ea"/>
        <a:cs typeface="+mn-cs"/>
      </a:defRPr>
    </a:lvl2pPr>
    <a:lvl3pPr marL="1024139" algn="l" defTabSz="1024139" rtl="0" eaLnBrk="1" latinLnBrk="0" hangingPunct="1">
      <a:defRPr sz="2000" kern="1200">
        <a:solidFill>
          <a:schemeClr val="tx1"/>
        </a:solidFill>
        <a:latin typeface="+mn-lt"/>
        <a:ea typeface="+mn-ea"/>
        <a:cs typeface="+mn-cs"/>
      </a:defRPr>
    </a:lvl3pPr>
    <a:lvl4pPr marL="1536209" algn="l" defTabSz="1024139" rtl="0" eaLnBrk="1" latinLnBrk="0" hangingPunct="1">
      <a:defRPr sz="2000" kern="1200">
        <a:solidFill>
          <a:schemeClr val="tx1"/>
        </a:solidFill>
        <a:latin typeface="+mn-lt"/>
        <a:ea typeface="+mn-ea"/>
        <a:cs typeface="+mn-cs"/>
      </a:defRPr>
    </a:lvl4pPr>
    <a:lvl5pPr marL="2048279" algn="l" defTabSz="1024139" rtl="0" eaLnBrk="1" latinLnBrk="0" hangingPunct="1">
      <a:defRPr sz="2000" kern="1200">
        <a:solidFill>
          <a:schemeClr val="tx1"/>
        </a:solidFill>
        <a:latin typeface="+mn-lt"/>
        <a:ea typeface="+mn-ea"/>
        <a:cs typeface="+mn-cs"/>
      </a:defRPr>
    </a:lvl5pPr>
    <a:lvl6pPr marL="2560348" algn="l" defTabSz="1024139" rtl="0" eaLnBrk="1" latinLnBrk="0" hangingPunct="1">
      <a:defRPr sz="2000" kern="1200">
        <a:solidFill>
          <a:schemeClr val="tx1"/>
        </a:solidFill>
        <a:latin typeface="+mn-lt"/>
        <a:ea typeface="+mn-ea"/>
        <a:cs typeface="+mn-cs"/>
      </a:defRPr>
    </a:lvl6pPr>
    <a:lvl7pPr marL="3072417" algn="l" defTabSz="1024139" rtl="0" eaLnBrk="1" latinLnBrk="0" hangingPunct="1">
      <a:defRPr sz="2000" kern="1200">
        <a:solidFill>
          <a:schemeClr val="tx1"/>
        </a:solidFill>
        <a:latin typeface="+mn-lt"/>
        <a:ea typeface="+mn-ea"/>
        <a:cs typeface="+mn-cs"/>
      </a:defRPr>
    </a:lvl7pPr>
    <a:lvl8pPr marL="3584486" algn="l" defTabSz="1024139" rtl="0" eaLnBrk="1" latinLnBrk="0" hangingPunct="1">
      <a:defRPr sz="2000" kern="1200">
        <a:solidFill>
          <a:schemeClr val="tx1"/>
        </a:solidFill>
        <a:latin typeface="+mn-lt"/>
        <a:ea typeface="+mn-ea"/>
        <a:cs typeface="+mn-cs"/>
      </a:defRPr>
    </a:lvl8pPr>
    <a:lvl9pPr marL="4096556" algn="l" defTabSz="1024139" rtl="0" eaLnBrk="1" latinLnBrk="0" hangingPunct="1">
      <a:defRPr sz="20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A8E5295D-F174-4536-89E1-FCAF0D277148}">
          <p14:sldIdLst/>
        </p14:section>
        <p14:section name="Раздел без заголовка" id="{5ED2BBCA-C33F-47C7-867B-DA4930B238A1}">
          <p14:sldIdLst>
            <p14:sldId id="4623"/>
            <p14:sldId id="4765"/>
            <p14:sldId id="4766"/>
            <p14:sldId id="4767"/>
            <p14:sldId id="4768"/>
            <p14:sldId id="4769"/>
            <p14:sldId id="4624"/>
          </p14:sldIdLst>
        </p14:section>
      </p14:sectionLst>
    </p:ext>
    <p:ext uri="{EFAFB233-063F-42B5-8137-9DF3F51BA10A}">
      <p15:sldGuideLst xmlns:p15="http://schemas.microsoft.com/office/powerpoint/2012/main">
        <p15:guide id="1" orient="horz" pos="1620">
          <p15:clr>
            <a:srgbClr val="A4A3A4"/>
          </p15:clr>
        </p15:guide>
        <p15:guide id="2" pos="2245" userDrawn="1">
          <p15:clr>
            <a:srgbClr val="A4A3A4"/>
          </p15:clr>
        </p15:guide>
        <p15:guide id="3" orient="horz" pos="1711" userDrawn="1">
          <p15:clr>
            <a:srgbClr val="A4A3A4"/>
          </p15:clr>
        </p15:guide>
        <p15:guide id="4" orient="horz" pos="1665" userDrawn="1">
          <p15:clr>
            <a:srgbClr val="A4A3A4"/>
          </p15:clr>
        </p15:guide>
        <p15:guide id="5" pos="2880" userDrawn="1">
          <p15:clr>
            <a:srgbClr val="A4A3A4"/>
          </p15:clr>
        </p15:guide>
        <p15:guide id="6" orient="horz" pos="1121" userDrawn="1">
          <p15:clr>
            <a:srgbClr val="A4A3A4"/>
          </p15:clr>
        </p15:guide>
        <p15:guide id="7" orient="horz" pos="1302" userDrawn="1">
          <p15:clr>
            <a:srgbClr val="A4A3A4"/>
          </p15:clr>
        </p15:guide>
      </p15:sldGuideLst>
    </p:ext>
    <p:ext uri="{2D200454-40CA-4A62-9FC3-DE9A4176ACB9}">
      <p15:notesGuideLst xmlns:p15="http://schemas.microsoft.com/office/powerpoint/2012/main">
        <p15:guide id="1" orient="horz" pos="3111" userDrawn="1">
          <p15:clr>
            <a:srgbClr val="A4A3A4"/>
          </p15:clr>
        </p15:guide>
        <p15:guide id="2" pos="2142" userDrawn="1">
          <p15:clr>
            <a:srgbClr val="A4A3A4"/>
          </p15:clr>
        </p15:guide>
        <p15:guide id="3" orient="horz" pos="311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kimbayeva, Assel" initials="SA" lastIdx="2" clrIdx="0"/>
  <p:cmAuthor id="2" name="Бекбатырова А.Т." initials="БА" lastIdx="2" clrIdx="1">
    <p:extLst>
      <p:ext uri="{19B8F6BF-5375-455C-9EA6-DF929625EA0E}">
        <p15:presenceInfo xmlns:p15="http://schemas.microsoft.com/office/powerpoint/2012/main" userId="S-1-5-21-3023701271-3195250361-758209220-5579" providerId="AD"/>
      </p:ext>
    </p:extLst>
  </p:cmAuthor>
  <p:cmAuthor id="3" name="Искакова Алия" initials="ИА" lastIdx="1" clrIdx="2">
    <p:extLst>
      <p:ext uri="{19B8F6BF-5375-455C-9EA6-DF929625EA0E}">
        <p15:presenceInfo xmlns:p15="http://schemas.microsoft.com/office/powerpoint/2012/main" userId="S-1-5-21-1952021247-556522819-467994878-40839" providerId="AD"/>
      </p:ext>
    </p:extLst>
  </p:cmAuthor>
  <p:cmAuthor id="4" name="Медведева Евгения" initials="МЕ" lastIdx="1" clrIdx="3">
    <p:extLst>
      <p:ext uri="{19B8F6BF-5375-455C-9EA6-DF929625EA0E}">
        <p15:presenceInfo xmlns:p15="http://schemas.microsoft.com/office/powerpoint/2012/main" userId="S-1-5-21-1952021247-556522819-467994878-76519" providerId="AD"/>
      </p:ext>
    </p:extLst>
  </p:cmAuthor>
  <p:cmAuthor id="5" name="Искакова Алия" initials="ИА [2]" lastIdx="1" clrIdx="4">
    <p:extLst>
      <p:ext uri="{19B8F6BF-5375-455C-9EA6-DF929625EA0E}">
        <p15:presenceInfo xmlns:p15="http://schemas.microsoft.com/office/powerpoint/2012/main" userId="Искакова Али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2C50"/>
    <a:srgbClr val="755B61"/>
    <a:srgbClr val="3333CC"/>
    <a:srgbClr val="003366"/>
    <a:srgbClr val="FFFFFF"/>
    <a:srgbClr val="CBD3EC"/>
    <a:srgbClr val="BBB177"/>
    <a:srgbClr val="BBB487"/>
    <a:srgbClr val="E7EAF6"/>
    <a:srgbClr val="F5C3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Светлый стиль 2 — акцент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5BE263C-DBD7-4A20-BB59-AAB30ACAA65A}" styleName="Средний стиль 3 — акцент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2" autoAdjust="0"/>
    <p:restoredTop sz="94640" autoAdjust="0"/>
  </p:normalViewPr>
  <p:slideViewPr>
    <p:cSldViewPr>
      <p:cViewPr varScale="1">
        <p:scale>
          <a:sx n="88" d="100"/>
          <a:sy n="88" d="100"/>
        </p:scale>
        <p:origin x="66" y="1062"/>
      </p:cViewPr>
      <p:guideLst>
        <p:guide orient="horz" pos="1620"/>
        <p:guide pos="2245"/>
        <p:guide orient="horz" pos="1711"/>
        <p:guide orient="horz" pos="1665"/>
        <p:guide pos="2880"/>
        <p:guide orient="horz" pos="1121"/>
        <p:guide orient="horz" pos="1302"/>
      </p:guideLst>
    </p:cSldViewPr>
  </p:slideViewPr>
  <p:outlineViewPr>
    <p:cViewPr>
      <p:scale>
        <a:sx n="100" d="100"/>
        <a:sy n="100" d="100"/>
      </p:scale>
      <p:origin x="0" y="-2342"/>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60" d="100"/>
          <a:sy n="60" d="100"/>
        </p:scale>
        <p:origin x="3202" y="48"/>
      </p:cViewPr>
      <p:guideLst>
        <p:guide orient="horz" pos="3111"/>
        <p:guide pos="2142"/>
        <p:guide orient="horz" pos="311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2.xml"/><Relationship Id="rId13" Type="http://schemas.openxmlformats.org/officeDocument/2006/relationships/slideMaster" Target="slideMasters/slideMaster7.xml"/><Relationship Id="rId18" Type="http://schemas.openxmlformats.org/officeDocument/2006/relationships/slide" Target="slides/slide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7.xml"/><Relationship Id="rId7" Type="http://schemas.openxmlformats.org/officeDocument/2006/relationships/slideMaster" Target="slideMasters/slideMaster1.xml"/><Relationship Id="rId12" Type="http://schemas.openxmlformats.org/officeDocument/2006/relationships/slideMaster" Target="slideMasters/slideMaster6.xml"/><Relationship Id="rId17" Type="http://schemas.openxmlformats.org/officeDocument/2006/relationships/slide" Target="slides/slide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5.xml"/><Relationship Id="rId24"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slide" Target="slides/slide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Master" Target="slideMasters/slideMaster4.xml"/><Relationship Id="rId19"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Master" Target="slideMasters/slideMaster3.xml"/><Relationship Id="rId14" Type="http://schemas.openxmlformats.org/officeDocument/2006/relationships/slideMaster" Target="slideMasters/slideMaster8.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8" y="0"/>
            <a:ext cx="2945659" cy="493634"/>
          </a:xfrm>
          <a:prstGeom prst="rect">
            <a:avLst/>
          </a:prstGeom>
        </p:spPr>
        <p:txBody>
          <a:bodyPr vert="horz" lIns="91136" tIns="45567" rIns="91136" bIns="45567" rtlCol="0"/>
          <a:lstStyle>
            <a:lvl1pPr algn="l">
              <a:defRPr sz="1200"/>
            </a:lvl1pPr>
          </a:lstStyle>
          <a:p>
            <a:endParaRPr lang="ru-RU" dirty="0"/>
          </a:p>
        </p:txBody>
      </p:sp>
      <p:sp>
        <p:nvSpPr>
          <p:cNvPr id="3" name="Дата 2"/>
          <p:cNvSpPr>
            <a:spLocks noGrp="1"/>
          </p:cNvSpPr>
          <p:nvPr>
            <p:ph type="dt" sz="quarter" idx="1"/>
          </p:nvPr>
        </p:nvSpPr>
        <p:spPr>
          <a:xfrm>
            <a:off x="3850451" y="0"/>
            <a:ext cx="2945659" cy="493634"/>
          </a:xfrm>
          <a:prstGeom prst="rect">
            <a:avLst/>
          </a:prstGeom>
        </p:spPr>
        <p:txBody>
          <a:bodyPr vert="horz" lIns="91136" tIns="45567" rIns="91136" bIns="45567" rtlCol="0"/>
          <a:lstStyle>
            <a:lvl1pPr algn="r">
              <a:defRPr sz="1200"/>
            </a:lvl1pPr>
          </a:lstStyle>
          <a:p>
            <a:fld id="{8D724790-8D0D-4DD2-BE3F-107CBF0FB9C3}" type="datetimeFigureOut">
              <a:rPr lang="ru-RU" smtClean="0"/>
              <a:t>18.11.2022</a:t>
            </a:fld>
            <a:endParaRPr lang="ru-RU"/>
          </a:p>
        </p:txBody>
      </p:sp>
      <p:sp>
        <p:nvSpPr>
          <p:cNvPr id="4" name="Нижний колонтитул 3"/>
          <p:cNvSpPr>
            <a:spLocks noGrp="1"/>
          </p:cNvSpPr>
          <p:nvPr>
            <p:ph type="ftr" sz="quarter" idx="2"/>
          </p:nvPr>
        </p:nvSpPr>
        <p:spPr>
          <a:xfrm>
            <a:off x="8" y="9377321"/>
            <a:ext cx="2945659" cy="493634"/>
          </a:xfrm>
          <a:prstGeom prst="rect">
            <a:avLst/>
          </a:prstGeom>
        </p:spPr>
        <p:txBody>
          <a:bodyPr vert="horz" lIns="91136" tIns="45567" rIns="91136" bIns="45567" rtlCol="0" anchor="b"/>
          <a:lstStyle>
            <a:lvl1pPr algn="l">
              <a:defRPr sz="1200"/>
            </a:lvl1pPr>
          </a:lstStyle>
          <a:p>
            <a:endParaRPr lang="ru-RU" dirty="0"/>
          </a:p>
        </p:txBody>
      </p:sp>
      <p:sp>
        <p:nvSpPr>
          <p:cNvPr id="5" name="Номер слайда 4"/>
          <p:cNvSpPr>
            <a:spLocks noGrp="1"/>
          </p:cNvSpPr>
          <p:nvPr>
            <p:ph type="sldNum" sz="quarter" idx="3"/>
          </p:nvPr>
        </p:nvSpPr>
        <p:spPr>
          <a:xfrm>
            <a:off x="3850451" y="9377321"/>
            <a:ext cx="2945659" cy="493634"/>
          </a:xfrm>
          <a:prstGeom prst="rect">
            <a:avLst/>
          </a:prstGeom>
        </p:spPr>
        <p:txBody>
          <a:bodyPr vert="horz" lIns="91136" tIns="45567" rIns="91136" bIns="45567" rtlCol="0" anchor="b"/>
          <a:lstStyle>
            <a:lvl1pPr algn="r">
              <a:defRPr sz="1200"/>
            </a:lvl1pPr>
          </a:lstStyle>
          <a:p>
            <a:fld id="{8203BF72-F7E5-48AA-9C4A-9C4D2040D3EB}" type="slidenum">
              <a:rPr lang="ru-RU" smtClean="0"/>
              <a:t>‹#›</a:t>
            </a:fld>
            <a:endParaRPr lang="ru-RU"/>
          </a:p>
        </p:txBody>
      </p:sp>
    </p:spTree>
    <p:extLst>
      <p:ext uri="{BB962C8B-B14F-4D97-AF65-F5344CB8AC3E}">
        <p14:creationId xmlns:p14="http://schemas.microsoft.com/office/powerpoint/2010/main" val="30904446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8" y="0"/>
            <a:ext cx="2945659" cy="493634"/>
          </a:xfrm>
          <a:prstGeom prst="rect">
            <a:avLst/>
          </a:prstGeom>
        </p:spPr>
        <p:txBody>
          <a:bodyPr vert="horz" lIns="91136" tIns="45567" rIns="91136" bIns="45567" rtlCol="0"/>
          <a:lstStyle>
            <a:lvl1pPr algn="l">
              <a:defRPr sz="1200"/>
            </a:lvl1pPr>
          </a:lstStyle>
          <a:p>
            <a:endParaRPr lang="ru-RU" dirty="0"/>
          </a:p>
        </p:txBody>
      </p:sp>
      <p:sp>
        <p:nvSpPr>
          <p:cNvPr id="3" name="Дата 2"/>
          <p:cNvSpPr>
            <a:spLocks noGrp="1"/>
          </p:cNvSpPr>
          <p:nvPr>
            <p:ph type="dt" idx="1"/>
          </p:nvPr>
        </p:nvSpPr>
        <p:spPr>
          <a:xfrm>
            <a:off x="3850451" y="0"/>
            <a:ext cx="2945659" cy="493634"/>
          </a:xfrm>
          <a:prstGeom prst="rect">
            <a:avLst/>
          </a:prstGeom>
        </p:spPr>
        <p:txBody>
          <a:bodyPr vert="horz" lIns="91136" tIns="45567" rIns="91136" bIns="45567" rtlCol="0"/>
          <a:lstStyle>
            <a:lvl1pPr algn="r">
              <a:defRPr sz="1200"/>
            </a:lvl1pPr>
          </a:lstStyle>
          <a:p>
            <a:fld id="{CD12ED33-C993-46A8-A8FA-5AD3105C2206}" type="datetimeFigureOut">
              <a:rPr lang="ru-RU" smtClean="0"/>
              <a:t>18.11.2022</a:t>
            </a:fld>
            <a:endParaRPr lang="ru-RU" dirty="0"/>
          </a:p>
        </p:txBody>
      </p:sp>
      <p:sp>
        <p:nvSpPr>
          <p:cNvPr id="4" name="Образ слайда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136" tIns="45567" rIns="91136" bIns="45567" rtlCol="0" anchor="ctr"/>
          <a:lstStyle/>
          <a:p>
            <a:endParaRPr lang="ru-RU" dirty="0"/>
          </a:p>
        </p:txBody>
      </p:sp>
      <p:sp>
        <p:nvSpPr>
          <p:cNvPr id="5" name="Заметки 4"/>
          <p:cNvSpPr>
            <a:spLocks noGrp="1"/>
          </p:cNvSpPr>
          <p:nvPr>
            <p:ph type="body" sz="quarter" idx="3"/>
          </p:nvPr>
        </p:nvSpPr>
        <p:spPr>
          <a:xfrm>
            <a:off x="679768" y="4689521"/>
            <a:ext cx="5438140" cy="4442699"/>
          </a:xfrm>
          <a:prstGeom prst="rect">
            <a:avLst/>
          </a:prstGeom>
        </p:spPr>
        <p:txBody>
          <a:bodyPr vert="horz" lIns="91136" tIns="45567" rIns="91136" bIns="45567"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8" y="9377321"/>
            <a:ext cx="2945659" cy="493634"/>
          </a:xfrm>
          <a:prstGeom prst="rect">
            <a:avLst/>
          </a:prstGeom>
        </p:spPr>
        <p:txBody>
          <a:bodyPr vert="horz" lIns="91136" tIns="45567" rIns="91136" bIns="45567" rtlCol="0" anchor="b"/>
          <a:lstStyle>
            <a:lvl1pPr algn="l">
              <a:defRPr sz="1200"/>
            </a:lvl1pPr>
          </a:lstStyle>
          <a:p>
            <a:endParaRPr lang="ru-RU" dirty="0"/>
          </a:p>
        </p:txBody>
      </p:sp>
      <p:sp>
        <p:nvSpPr>
          <p:cNvPr id="7" name="Номер слайда 6"/>
          <p:cNvSpPr>
            <a:spLocks noGrp="1"/>
          </p:cNvSpPr>
          <p:nvPr>
            <p:ph type="sldNum" sz="quarter" idx="5"/>
          </p:nvPr>
        </p:nvSpPr>
        <p:spPr>
          <a:xfrm>
            <a:off x="3850451" y="9377321"/>
            <a:ext cx="2945659" cy="493634"/>
          </a:xfrm>
          <a:prstGeom prst="rect">
            <a:avLst/>
          </a:prstGeom>
        </p:spPr>
        <p:txBody>
          <a:bodyPr vert="horz" lIns="91136" tIns="45567" rIns="91136" bIns="45567" rtlCol="0" anchor="b"/>
          <a:lstStyle>
            <a:lvl1pPr algn="r">
              <a:defRPr sz="1200"/>
            </a:lvl1pPr>
          </a:lstStyle>
          <a:p>
            <a:fld id="{1D92896B-0735-41B6-B368-F7FC222F6D60}" type="slidenum">
              <a:rPr lang="ru-RU" smtClean="0"/>
              <a:t>‹#›</a:t>
            </a:fld>
            <a:endParaRPr lang="ru-RU" dirty="0"/>
          </a:p>
        </p:txBody>
      </p:sp>
    </p:spTree>
    <p:extLst>
      <p:ext uri="{BB962C8B-B14F-4D97-AF65-F5344CB8AC3E}">
        <p14:creationId xmlns:p14="http://schemas.microsoft.com/office/powerpoint/2010/main" val="3038462922"/>
      </p:ext>
    </p:extLst>
  </p:cSld>
  <p:clrMap bg1="lt1" tx1="dk1" bg2="lt2" tx2="dk2" accent1="accent1" accent2="accent2" accent3="accent3" accent4="accent4" accent5="accent5" accent6="accent6" hlink="hlink" folHlink="folHlink"/>
  <p:notesStyle>
    <a:lvl1pPr marL="0" algn="l" defTabSz="768008" rtl="0" eaLnBrk="1" latinLnBrk="0" hangingPunct="1">
      <a:defRPr sz="1000" kern="1200">
        <a:solidFill>
          <a:schemeClr val="tx1"/>
        </a:solidFill>
        <a:latin typeface="+mn-lt"/>
        <a:ea typeface="+mn-ea"/>
        <a:cs typeface="+mn-cs"/>
      </a:defRPr>
    </a:lvl1pPr>
    <a:lvl2pPr marL="384005" algn="l" defTabSz="768008" rtl="0" eaLnBrk="1" latinLnBrk="0" hangingPunct="1">
      <a:defRPr sz="1000" kern="1200">
        <a:solidFill>
          <a:schemeClr val="tx1"/>
        </a:solidFill>
        <a:latin typeface="+mn-lt"/>
        <a:ea typeface="+mn-ea"/>
        <a:cs typeface="+mn-cs"/>
      </a:defRPr>
    </a:lvl2pPr>
    <a:lvl3pPr marL="768008" algn="l" defTabSz="768008" rtl="0" eaLnBrk="1" latinLnBrk="0" hangingPunct="1">
      <a:defRPr sz="1000" kern="1200">
        <a:solidFill>
          <a:schemeClr val="tx1"/>
        </a:solidFill>
        <a:latin typeface="+mn-lt"/>
        <a:ea typeface="+mn-ea"/>
        <a:cs typeface="+mn-cs"/>
      </a:defRPr>
    </a:lvl3pPr>
    <a:lvl4pPr marL="1152012" algn="l" defTabSz="768008" rtl="0" eaLnBrk="1" latinLnBrk="0" hangingPunct="1">
      <a:defRPr sz="1000" kern="1200">
        <a:solidFill>
          <a:schemeClr val="tx1"/>
        </a:solidFill>
        <a:latin typeface="+mn-lt"/>
        <a:ea typeface="+mn-ea"/>
        <a:cs typeface="+mn-cs"/>
      </a:defRPr>
    </a:lvl4pPr>
    <a:lvl5pPr marL="1536017" algn="l" defTabSz="768008" rtl="0" eaLnBrk="1" latinLnBrk="0" hangingPunct="1">
      <a:defRPr sz="1000" kern="1200">
        <a:solidFill>
          <a:schemeClr val="tx1"/>
        </a:solidFill>
        <a:latin typeface="+mn-lt"/>
        <a:ea typeface="+mn-ea"/>
        <a:cs typeface="+mn-cs"/>
      </a:defRPr>
    </a:lvl5pPr>
    <a:lvl6pPr marL="1920021" algn="l" defTabSz="768008" rtl="0" eaLnBrk="1" latinLnBrk="0" hangingPunct="1">
      <a:defRPr sz="1000" kern="1200">
        <a:solidFill>
          <a:schemeClr val="tx1"/>
        </a:solidFill>
        <a:latin typeface="+mn-lt"/>
        <a:ea typeface="+mn-ea"/>
        <a:cs typeface="+mn-cs"/>
      </a:defRPr>
    </a:lvl6pPr>
    <a:lvl7pPr marL="2304026" algn="l" defTabSz="768008" rtl="0" eaLnBrk="1" latinLnBrk="0" hangingPunct="1">
      <a:defRPr sz="1000" kern="1200">
        <a:solidFill>
          <a:schemeClr val="tx1"/>
        </a:solidFill>
        <a:latin typeface="+mn-lt"/>
        <a:ea typeface="+mn-ea"/>
        <a:cs typeface="+mn-cs"/>
      </a:defRPr>
    </a:lvl7pPr>
    <a:lvl8pPr marL="2688030" algn="l" defTabSz="768008" rtl="0" eaLnBrk="1" latinLnBrk="0" hangingPunct="1">
      <a:defRPr sz="1000" kern="1200">
        <a:solidFill>
          <a:schemeClr val="tx1"/>
        </a:solidFill>
        <a:latin typeface="+mn-lt"/>
        <a:ea typeface="+mn-ea"/>
        <a:cs typeface="+mn-cs"/>
      </a:defRPr>
    </a:lvl8pPr>
    <a:lvl9pPr marL="3072033" algn="l" defTabSz="768008" rtl="0" eaLnBrk="1" latinLnBrk="0" hangingPunct="1">
      <a:defRPr sz="1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5.xml"/><Relationship Id="rId1" Type="http://schemas.openxmlformats.org/officeDocument/2006/relationships/tags" Target="../tags/tag9.xml"/><Relationship Id="rId5" Type="http://schemas.openxmlformats.org/officeDocument/2006/relationships/image" Target="../media/image6.emf"/><Relationship Id="rId4" Type="http://schemas.openxmlformats.org/officeDocument/2006/relationships/oleObject" Target="../embeddings/oleObject9.bin"/></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5.xml"/><Relationship Id="rId1" Type="http://schemas.openxmlformats.org/officeDocument/2006/relationships/tags" Target="../tags/tag10.xml"/><Relationship Id="rId4" Type="http://schemas.openxmlformats.org/officeDocument/2006/relationships/image" Target="../media/image6.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5.xml"/><Relationship Id="rId1" Type="http://schemas.openxmlformats.org/officeDocument/2006/relationships/tags" Target="../tags/tag11.xml"/><Relationship Id="rId4" Type="http://schemas.openxmlformats.org/officeDocument/2006/relationships/image" Target="../media/image6.emf"/></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5.xml"/><Relationship Id="rId1" Type="http://schemas.openxmlformats.org/officeDocument/2006/relationships/tags" Target="../tags/tag12.xml"/><Relationship Id="rId4" Type="http://schemas.openxmlformats.org/officeDocument/2006/relationships/image" Target="../media/image6.em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6.xml"/><Relationship Id="rId1" Type="http://schemas.openxmlformats.org/officeDocument/2006/relationships/tags" Target="../tags/tag14.x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6.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7.xml"/><Relationship Id="rId1" Type="http://schemas.openxmlformats.org/officeDocument/2006/relationships/tags" Target="../tags/tag16.x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6.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4.xml"/><Relationship Id="rId1" Type="http://schemas.openxmlformats.org/officeDocument/2006/relationships/tags" Target="../tags/tag4.xml"/><Relationship Id="rId5" Type="http://schemas.openxmlformats.org/officeDocument/2006/relationships/image" Target="../media/image6.emf"/><Relationship Id="rId4" Type="http://schemas.openxmlformats.org/officeDocument/2006/relationships/oleObject" Target="../embeddings/oleObject4.bin"/></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4.xml"/><Relationship Id="rId1" Type="http://schemas.openxmlformats.org/officeDocument/2006/relationships/tags" Target="../tags/tag5.xml"/><Relationship Id="rId4" Type="http://schemas.openxmlformats.org/officeDocument/2006/relationships/image" Target="../media/image6.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4.xml"/><Relationship Id="rId1" Type="http://schemas.openxmlformats.org/officeDocument/2006/relationships/tags" Target="../tags/tag6.xml"/><Relationship Id="rId4" Type="http://schemas.openxmlformats.org/officeDocument/2006/relationships/image" Target="../media/image6.emf"/></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4.xml"/><Relationship Id="rId1" Type="http://schemas.openxmlformats.org/officeDocument/2006/relationships/tags" Target="../tags/tag7.xml"/><Relationship Id="rId4" Type="http://schemas.openxmlformats.org/officeDocument/2006/relationships/image" Target="../media/image6.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603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3" cstate="screen">
            <a:lum/>
          </a:blip>
          <a:srcRect/>
          <a:stretch>
            <a:fillRect/>
          </a:stretch>
        </a:blip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nvPr>
        </p:nvGraphicFramePr>
        <p:xfrm>
          <a:off x="1589" y="1195"/>
          <a:ext cx="1587" cy="1190"/>
        </p:xfrm>
        <a:graphic>
          <a:graphicData uri="http://schemas.openxmlformats.org/presentationml/2006/ole">
            <mc:AlternateContent xmlns:mc="http://schemas.openxmlformats.org/markup-compatibility/2006">
              <mc:Choice xmlns:v="urn:schemas-microsoft-com:vml" Requires="v">
                <p:oleObj name="Слайд think-cell" r:id="rId4" imgW="360" imgH="360" progId="TCLayout.ActiveDocument.1">
                  <p:embed/>
                </p:oleObj>
              </mc:Choice>
              <mc:Fallback>
                <p:oleObj name="Слайд think-cell" r:id="rId4" imgW="360" imgH="360" progId="TCLayout.ActiveDocument.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9" y="1195"/>
                        <a:ext cx="1587"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73171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9" y="1195"/>
          <a:ext cx="1587" cy="1190"/>
        </p:xfrm>
        <a:graphic>
          <a:graphicData uri="http://schemas.openxmlformats.org/presentationml/2006/ole">
            <mc:AlternateContent xmlns:mc="http://schemas.openxmlformats.org/markup-compatibility/2006">
              <mc:Choice xmlns:v="urn:schemas-microsoft-com:vml" Requires="v">
                <p:oleObj name="Слайд think-cell" r:id="rId3" imgW="360" imgH="360" progId="TCLayout.ActiveDocument.1">
                  <p:embed/>
                </p:oleObj>
              </mc:Choice>
              <mc:Fallback>
                <p:oleObj name="Слайд think-cell" r:id="rId3" imgW="360" imgH="360" progId="TCLayout.ActiveDocument.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9" y="1195"/>
                        <a:ext cx="1587"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a:xfrm>
            <a:off x="320876" y="121500"/>
            <a:ext cx="8502251" cy="623700"/>
          </a:xfrm>
        </p:spPr>
        <p:txBody>
          <a:bodyPr/>
          <a:lstStyle/>
          <a:p>
            <a:r>
              <a:rPr lang="ru-RU"/>
              <a:t>Click to edit Master title style</a:t>
            </a:r>
          </a:p>
        </p:txBody>
      </p:sp>
      <p:sp>
        <p:nvSpPr>
          <p:cNvPr id="4" name="Text Placeholder 3"/>
          <p:cNvSpPr>
            <a:spLocks noGrp="1"/>
          </p:cNvSpPr>
          <p:nvPr>
            <p:ph type="body" sz="quarter" idx="10"/>
          </p:nvPr>
        </p:nvSpPr>
        <p:spPr>
          <a:xfrm>
            <a:off x="320876" y="1131570"/>
            <a:ext cx="8502251" cy="3442716"/>
          </a:xfrm>
        </p:spPr>
        <p:txBody>
          <a:bodyPr lIns="0" tIns="0" rIns="0" bIns="0"/>
          <a:lstStyle>
            <a:lvl1pPr>
              <a:spcBef>
                <a:spcPts val="288"/>
              </a:spcBef>
              <a:defRPr/>
            </a:lvl1pPr>
            <a:lvl2pPr marL="342900" indent="-172800">
              <a:spcBef>
                <a:spcPts val="288"/>
              </a:spcBef>
              <a:defRPr/>
            </a:lvl2pPr>
            <a:lvl3pPr marL="685800" indent="-172800">
              <a:spcBef>
                <a:spcPts val="288"/>
              </a:spcBef>
              <a:defRPr/>
            </a:lvl3pPr>
            <a:lvl4pPr marL="1031400" indent="-175500">
              <a:spcBef>
                <a:spcPts val="288"/>
              </a:spcBef>
              <a:defRPr/>
            </a:lvl4pPr>
            <a:lvl5pPr marL="1544400" indent="-172800">
              <a:spcBef>
                <a:spcPts val="288"/>
              </a:spcBef>
              <a:defRPr/>
            </a:lvl5p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endParaRPr lang="ru-RU" dirty="0"/>
          </a:p>
        </p:txBody>
      </p:sp>
    </p:spTree>
    <p:extLst>
      <p:ext uri="{BB962C8B-B14F-4D97-AF65-F5344CB8AC3E}">
        <p14:creationId xmlns:p14="http://schemas.microsoft.com/office/powerpoint/2010/main" val="16999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nvPr>
        </p:nvGraphicFramePr>
        <p:xfrm>
          <a:off x="1589" y="1195"/>
          <a:ext cx="1587" cy="1190"/>
        </p:xfrm>
        <a:graphic>
          <a:graphicData uri="http://schemas.openxmlformats.org/presentationml/2006/ole">
            <mc:AlternateContent xmlns:mc="http://schemas.openxmlformats.org/markup-compatibility/2006">
              <mc:Choice xmlns:v="urn:schemas-microsoft-com:vml" Requires="v">
                <p:oleObj name="Слайд think-cell" r:id="rId3" imgW="360" imgH="360" progId="TCLayout.ActiveDocument.1">
                  <p:embed/>
                </p:oleObj>
              </mc:Choice>
              <mc:Fallback>
                <p:oleObj name="Слайд think-cell" r:id="rId3" imgW="360" imgH="360" progId="TCLayout.ActiveDocument.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9" y="1195"/>
                        <a:ext cx="1587"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ru-RU"/>
              <a:t>Click to edit Master title style</a:t>
            </a:r>
            <a:endParaRPr lang="ru-RU" dirty="0"/>
          </a:p>
        </p:txBody>
      </p:sp>
    </p:spTree>
    <p:extLst>
      <p:ext uri="{BB962C8B-B14F-4D97-AF65-F5344CB8AC3E}">
        <p14:creationId xmlns:p14="http://schemas.microsoft.com/office/powerpoint/2010/main" val="3679601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nvPr>
        </p:nvGraphicFramePr>
        <p:xfrm>
          <a:off x="1589" y="1195"/>
          <a:ext cx="1587" cy="1190"/>
        </p:xfrm>
        <a:graphic>
          <a:graphicData uri="http://schemas.openxmlformats.org/presentationml/2006/ole">
            <mc:AlternateContent xmlns:mc="http://schemas.openxmlformats.org/markup-compatibility/2006">
              <mc:Choice xmlns:v="urn:schemas-microsoft-com:vml" Requires="v">
                <p:oleObj name="Слайд think-cell" r:id="rId3" imgW="360" imgH="360" progId="TCLayout.ActiveDocument.1">
                  <p:embed/>
                </p:oleObj>
              </mc:Choice>
              <mc:Fallback>
                <p:oleObj name="Слайд think-cell" r:id="rId3" imgW="360" imgH="360" progId="TCLayout.ActiveDocument.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9" y="1195"/>
                        <a:ext cx="1587"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77304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628651" y="4767267"/>
            <a:ext cx="2057400" cy="273844"/>
          </a:xfrm>
          <a:prstGeom prst="rect">
            <a:avLst/>
          </a:prstGeom>
        </p:spPr>
        <p:txBody>
          <a:bodyPr/>
          <a:lstStyle/>
          <a:p>
            <a:pPr defTabSz="685800"/>
            <a:endParaRPr lang="ru-RU" sz="1350" dirty="0">
              <a:solidFill>
                <a:prstClr val="black"/>
              </a:solidFill>
            </a:endParaRPr>
          </a:p>
        </p:txBody>
      </p:sp>
      <p:sp>
        <p:nvSpPr>
          <p:cNvPr id="5" name="Нижний колонтитул 4"/>
          <p:cNvSpPr>
            <a:spLocks noGrp="1"/>
          </p:cNvSpPr>
          <p:nvPr>
            <p:ph type="ftr" sz="quarter" idx="11"/>
          </p:nvPr>
        </p:nvSpPr>
        <p:spPr>
          <a:xfrm>
            <a:off x="3028952" y="4767267"/>
            <a:ext cx="3086100" cy="273844"/>
          </a:xfrm>
          <a:prstGeom prst="rect">
            <a:avLst/>
          </a:prstGeom>
        </p:spPr>
        <p:txBody>
          <a:bodyPr/>
          <a:lstStyle/>
          <a:p>
            <a:pPr defTabSz="685800"/>
            <a:endParaRPr lang="ru-RU" sz="1350" dirty="0">
              <a:solidFill>
                <a:prstClr val="black"/>
              </a:solidFill>
            </a:endParaRPr>
          </a:p>
        </p:txBody>
      </p:sp>
      <p:sp>
        <p:nvSpPr>
          <p:cNvPr id="6" name="Номер слайда 5"/>
          <p:cNvSpPr>
            <a:spLocks noGrp="1"/>
          </p:cNvSpPr>
          <p:nvPr>
            <p:ph type="sldNum" sz="quarter" idx="12"/>
          </p:nvPr>
        </p:nvSpPr>
        <p:spPr>
          <a:xfrm>
            <a:off x="6457951" y="4767267"/>
            <a:ext cx="2057400" cy="273844"/>
          </a:xfrm>
          <a:prstGeom prst="rect">
            <a:avLst/>
          </a:prstGeom>
        </p:spPr>
        <p:txBody>
          <a:bodyPr/>
          <a:lstStyle/>
          <a:p>
            <a:pPr defTabSz="685800"/>
            <a:fld id="{AD836E51-50F5-4B5A-965C-54C85DC6DFD4}" type="slidenum">
              <a:rPr lang="ru-RU" sz="1350" smtClean="0">
                <a:solidFill>
                  <a:prstClr val="black"/>
                </a:solidFill>
              </a:rPr>
              <a:pPr defTabSz="685800"/>
              <a:t>‹#›</a:t>
            </a:fld>
            <a:endParaRPr lang="ru-RU" sz="1350" dirty="0">
              <a:solidFill>
                <a:prstClr val="black"/>
              </a:solidFill>
            </a:endParaRPr>
          </a:p>
        </p:txBody>
      </p:sp>
    </p:spTree>
    <p:extLst>
      <p:ext uri="{BB962C8B-B14F-4D97-AF65-F5344CB8AC3E}">
        <p14:creationId xmlns:p14="http://schemas.microsoft.com/office/powerpoint/2010/main" val="18704091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Титульный слайд">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nvPr>
        </p:nvGraphicFramePr>
        <p:xfrm>
          <a:off x="1469" y="1197"/>
          <a:ext cx="1465" cy="1190"/>
        </p:xfrm>
        <a:graphic>
          <a:graphicData uri="http://schemas.openxmlformats.org/presentationml/2006/ole">
            <mc:AlternateContent xmlns:mc="http://schemas.openxmlformats.org/markup-compatibility/2006">
              <mc:Choice xmlns:v="urn:schemas-microsoft-com:vml" Requires="v">
                <p:oleObj name="Слайд think-cell" r:id="rId3" imgW="360" imgH="360" progId="TCLayout.ActiveDocument.1">
                  <p:embed/>
                </p:oleObj>
              </mc:Choice>
              <mc:Fallback>
                <p:oleObj name="Слайд think-cell" r:id="rId3" imgW="360" imgH="360" progId="TCLayout.ActiveDocument.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9" y="1197"/>
                        <a:ext cx="1465"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9" name="Группа 8"/>
          <p:cNvGrpSpPr/>
          <p:nvPr/>
        </p:nvGrpSpPr>
        <p:grpSpPr>
          <a:xfrm>
            <a:off x="1028700" y="385763"/>
            <a:ext cx="2464595" cy="4308306"/>
            <a:chOff x="765676" y="761716"/>
            <a:chExt cx="2816319" cy="5389500"/>
          </a:xfrm>
        </p:grpSpPr>
        <p:pic>
          <p:nvPicPr>
            <p:cNvPr id="10" name="Рисунок 9"/>
            <p:cNvPicPr>
              <a:picLocks/>
            </p:cNvPicPr>
            <p:nvPr/>
          </p:nvPicPr>
          <p:blipFill rotWithShape="1">
            <a:blip r:embed="rId5" cstate="print">
              <a:extLst>
                <a:ext uri="{28A0092B-C50C-407E-A947-70E740481C1C}">
                  <a14:useLocalDpi xmlns:a14="http://schemas.microsoft.com/office/drawing/2010/main" val="0"/>
                </a:ext>
              </a:extLst>
            </a:blip>
            <a:srcRect l="18390" t="30000" r="18390" b="30000"/>
            <a:stretch/>
          </p:blipFill>
          <p:spPr>
            <a:xfrm>
              <a:off x="765676" y="4320000"/>
              <a:ext cx="2816319" cy="1831216"/>
            </a:xfrm>
            <a:prstGeom prst="rect">
              <a:avLst/>
            </a:prstGeom>
            <a:ln>
              <a:noFill/>
            </a:ln>
          </p:spPr>
        </p:pic>
        <p:pic>
          <p:nvPicPr>
            <p:cNvPr id="11" name="Рисунок 10" descr="Изображение выглядит как текст  Автоматически созданное описание">
              <a:extLst>
                <a:ext uri="{FF2B5EF4-FFF2-40B4-BE49-F238E27FC236}">
                  <a16:creationId xmlns:a16="http://schemas.microsoft.com/office/drawing/2014/main" id="{738F05CE-3856-46D0-97F1-F94887BD06D0}"/>
                </a:ext>
              </a:extLst>
            </p:cNvPr>
            <p:cNvPicPr>
              <a:picLocks/>
            </p:cNvPicPr>
            <p:nvPr/>
          </p:nvPicPr>
          <p:blipFill rotWithShape="1">
            <a:blip r:embed="rId6" cstate="print">
              <a:extLst>
                <a:ext uri="{28A0092B-C50C-407E-A947-70E740481C1C}">
                  <a14:useLocalDpi xmlns:a14="http://schemas.microsoft.com/office/drawing/2010/main" val="0"/>
                </a:ext>
              </a:extLst>
            </a:blip>
            <a:srcRect l="11879" r="11879"/>
            <a:stretch/>
          </p:blipFill>
          <p:spPr>
            <a:xfrm>
              <a:off x="765677" y="761716"/>
              <a:ext cx="2816318" cy="3442008"/>
            </a:xfrm>
            <a:prstGeom prst="rect">
              <a:avLst/>
            </a:prstGeom>
            <a:ln>
              <a:noFill/>
            </a:ln>
          </p:spPr>
        </p:pic>
      </p:grpSp>
    </p:spTree>
    <p:extLst>
      <p:ext uri="{BB962C8B-B14F-4D97-AF65-F5344CB8AC3E}">
        <p14:creationId xmlns:p14="http://schemas.microsoft.com/office/powerpoint/2010/main" val="5745405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2">
    <p:spTree>
      <p:nvGrpSpPr>
        <p:cNvPr id="1" name=""/>
        <p:cNvGrpSpPr/>
        <p:nvPr/>
      </p:nvGrpSpPr>
      <p:grpSpPr>
        <a:xfrm>
          <a:off x="0" y="0"/>
          <a:ext cx="0" cy="0"/>
          <a:chOff x="0" y="0"/>
          <a:chExt cx="0" cy="0"/>
        </a:xfrm>
      </p:grpSpPr>
      <p:sp>
        <p:nvSpPr>
          <p:cNvPr id="5" name="Прямоугольник 4"/>
          <p:cNvSpPr/>
          <p:nvPr userDrawn="1"/>
        </p:nvSpPr>
        <p:spPr>
          <a:xfrm>
            <a:off x="8828530" y="4984240"/>
            <a:ext cx="263214" cy="186205"/>
          </a:xfrm>
          <a:prstGeom prst="rect">
            <a:avLst/>
          </a:prstGeom>
        </p:spPr>
        <p:txBody>
          <a:bodyPr wrap="none">
            <a:spAutoFit/>
          </a:bodyPr>
          <a:lstStyle/>
          <a:p>
            <a:pPr defTabSz="685800"/>
            <a:fld id="{58FF180E-4D48-4488-A6B3-42D215296A51}" type="slidenum">
              <a:rPr lang="ru-RU" sz="610" smtClean="0">
                <a:solidFill>
                  <a:prstClr val="black"/>
                </a:solidFill>
              </a:rPr>
              <a:pPr defTabSz="685800"/>
              <a:t>‹#›</a:t>
            </a:fld>
            <a:endParaRPr lang="ru-RU" sz="610">
              <a:solidFill>
                <a:prstClr val="black"/>
              </a:solidFill>
            </a:endParaRPr>
          </a:p>
        </p:txBody>
      </p:sp>
      <p:grpSp>
        <p:nvGrpSpPr>
          <p:cNvPr id="3" name="Группа 2"/>
          <p:cNvGrpSpPr/>
          <p:nvPr userDrawn="1"/>
        </p:nvGrpSpPr>
        <p:grpSpPr>
          <a:xfrm>
            <a:off x="7836690" y="10730"/>
            <a:ext cx="1319902" cy="599124"/>
            <a:chOff x="10401295" y="128606"/>
            <a:chExt cx="1759869" cy="798832"/>
          </a:xfrm>
        </p:grpSpPr>
        <p:pic>
          <p:nvPicPr>
            <p:cNvPr id="4" name="Рисунок 3" descr="Изображение выглядит как текст  Автоматически созданное описание">
              <a:extLst>
                <a:ext uri="{FF2B5EF4-FFF2-40B4-BE49-F238E27FC236}">
                  <a16:creationId xmlns:a16="http://schemas.microsoft.com/office/drawing/2014/main" id="{D1E841E8-7F32-4663-9E7A-1E62546F016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368582" y="168209"/>
              <a:ext cx="792582" cy="759229"/>
            </a:xfrm>
            <a:prstGeom prst="rect">
              <a:avLst/>
            </a:prstGeom>
          </p:spPr>
        </p:pic>
        <p:pic>
          <p:nvPicPr>
            <p:cNvPr id="6" name="Рисунок 5"/>
            <p:cNvPicPr>
              <a:picLocks/>
            </p:cNvPicPr>
            <p:nvPr/>
          </p:nvPicPr>
          <p:blipFill rotWithShape="1">
            <a:blip r:embed="rId3" cstate="print">
              <a:extLst>
                <a:ext uri="{28A0092B-C50C-407E-A947-70E740481C1C}">
                  <a14:useLocalDpi xmlns:a14="http://schemas.microsoft.com/office/drawing/2010/main" val="0"/>
                </a:ext>
              </a:extLst>
            </a:blip>
            <a:srcRect l="18369" t="28413" r="18535" b="29487"/>
            <a:stretch/>
          </p:blipFill>
          <p:spPr>
            <a:xfrm>
              <a:off x="10401295" y="128606"/>
              <a:ext cx="1080000" cy="792000"/>
            </a:xfrm>
            <a:prstGeom prst="rect">
              <a:avLst/>
            </a:prstGeom>
          </p:spPr>
        </p:pic>
      </p:grpSp>
    </p:spTree>
    <p:extLst>
      <p:ext uri="{BB962C8B-B14F-4D97-AF65-F5344CB8AC3E}">
        <p14:creationId xmlns:p14="http://schemas.microsoft.com/office/powerpoint/2010/main" val="2423392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Титульный слайд">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nvPr>
        </p:nvGraphicFramePr>
        <p:xfrm>
          <a:off x="1469" y="1197"/>
          <a:ext cx="1465" cy="1190"/>
        </p:xfrm>
        <a:graphic>
          <a:graphicData uri="http://schemas.openxmlformats.org/presentationml/2006/ole">
            <mc:AlternateContent xmlns:mc="http://schemas.openxmlformats.org/markup-compatibility/2006">
              <mc:Choice xmlns:v="urn:schemas-microsoft-com:vml" Requires="v">
                <p:oleObj name="Слайд think-cell" r:id="rId3" imgW="360" imgH="360" progId="TCLayout.ActiveDocument.1">
                  <p:embed/>
                </p:oleObj>
              </mc:Choice>
              <mc:Fallback>
                <p:oleObj name="Слайд think-cell" r:id="rId3" imgW="360" imgH="360" progId="TCLayout.ActiveDocument.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9" y="1197"/>
                        <a:ext cx="1465"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9" name="Группа 8"/>
          <p:cNvGrpSpPr/>
          <p:nvPr/>
        </p:nvGrpSpPr>
        <p:grpSpPr>
          <a:xfrm>
            <a:off x="1028700" y="385763"/>
            <a:ext cx="2464595" cy="4308306"/>
            <a:chOff x="765676" y="761716"/>
            <a:chExt cx="2816319" cy="5389500"/>
          </a:xfrm>
        </p:grpSpPr>
        <p:pic>
          <p:nvPicPr>
            <p:cNvPr id="10" name="Рисунок 9"/>
            <p:cNvPicPr>
              <a:picLocks/>
            </p:cNvPicPr>
            <p:nvPr/>
          </p:nvPicPr>
          <p:blipFill rotWithShape="1">
            <a:blip r:embed="rId5" cstate="print">
              <a:extLst>
                <a:ext uri="{28A0092B-C50C-407E-A947-70E740481C1C}">
                  <a14:useLocalDpi xmlns:a14="http://schemas.microsoft.com/office/drawing/2010/main" val="0"/>
                </a:ext>
              </a:extLst>
            </a:blip>
            <a:srcRect l="18390" t="30000" r="18390" b="30000"/>
            <a:stretch/>
          </p:blipFill>
          <p:spPr>
            <a:xfrm>
              <a:off x="765676" y="4320000"/>
              <a:ext cx="2816319" cy="1831216"/>
            </a:xfrm>
            <a:prstGeom prst="rect">
              <a:avLst/>
            </a:prstGeom>
            <a:ln>
              <a:noFill/>
            </a:ln>
          </p:spPr>
        </p:pic>
        <p:pic>
          <p:nvPicPr>
            <p:cNvPr id="11" name="Рисунок 10" descr="Изображение выглядит как текст  Автоматически созданное описание">
              <a:extLst>
                <a:ext uri="{FF2B5EF4-FFF2-40B4-BE49-F238E27FC236}">
                  <a16:creationId xmlns:a16="http://schemas.microsoft.com/office/drawing/2014/main" id="{738F05CE-3856-46D0-97F1-F94887BD06D0}"/>
                </a:ext>
              </a:extLst>
            </p:cNvPr>
            <p:cNvPicPr>
              <a:picLocks/>
            </p:cNvPicPr>
            <p:nvPr/>
          </p:nvPicPr>
          <p:blipFill rotWithShape="1">
            <a:blip r:embed="rId6" cstate="print">
              <a:extLst>
                <a:ext uri="{28A0092B-C50C-407E-A947-70E740481C1C}">
                  <a14:useLocalDpi xmlns:a14="http://schemas.microsoft.com/office/drawing/2010/main" val="0"/>
                </a:ext>
              </a:extLst>
            </a:blip>
            <a:srcRect l="11879" r="11879"/>
            <a:stretch/>
          </p:blipFill>
          <p:spPr>
            <a:xfrm>
              <a:off x="765677" y="761716"/>
              <a:ext cx="2816318" cy="3442008"/>
            </a:xfrm>
            <a:prstGeom prst="rect">
              <a:avLst/>
            </a:prstGeom>
            <a:ln>
              <a:noFill/>
            </a:ln>
          </p:spPr>
        </p:pic>
      </p:grpSp>
    </p:spTree>
    <p:extLst>
      <p:ext uri="{BB962C8B-B14F-4D97-AF65-F5344CB8AC3E}">
        <p14:creationId xmlns:p14="http://schemas.microsoft.com/office/powerpoint/2010/main" val="35257632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
    <p:spTree>
      <p:nvGrpSpPr>
        <p:cNvPr id="1" name=""/>
        <p:cNvGrpSpPr/>
        <p:nvPr/>
      </p:nvGrpSpPr>
      <p:grpSpPr>
        <a:xfrm>
          <a:off x="0" y="0"/>
          <a:ext cx="0" cy="0"/>
          <a:chOff x="0" y="0"/>
          <a:chExt cx="0" cy="0"/>
        </a:xfrm>
      </p:grpSpPr>
      <p:sp>
        <p:nvSpPr>
          <p:cNvPr id="5" name="Прямоугольник 4"/>
          <p:cNvSpPr/>
          <p:nvPr userDrawn="1"/>
        </p:nvSpPr>
        <p:spPr>
          <a:xfrm>
            <a:off x="8788580" y="4900500"/>
            <a:ext cx="300082" cy="207749"/>
          </a:xfrm>
          <a:prstGeom prst="rect">
            <a:avLst/>
          </a:prstGeom>
        </p:spPr>
        <p:txBody>
          <a:bodyPr wrap="none">
            <a:spAutoFit/>
          </a:bodyPr>
          <a:lstStyle/>
          <a:p>
            <a:pPr defTabSz="685800"/>
            <a:fld id="{58FF180E-4D48-4488-A6B3-42D215296A51}" type="slidenum">
              <a:rPr lang="ru-RU" sz="750" b="1" smtClean="0">
                <a:solidFill>
                  <a:prstClr val="black"/>
                </a:solidFill>
                <a:latin typeface="Calibri" panose="020F0502020204030204" pitchFamily="34" charset="0"/>
                <a:cs typeface="Calibri" panose="020F0502020204030204" pitchFamily="34" charset="0"/>
              </a:rPr>
              <a:pPr defTabSz="685800"/>
              <a:t>‹#›</a:t>
            </a:fld>
            <a:endParaRPr lang="ru-RU" sz="750" b="1">
              <a:solidFill>
                <a:prstClr val="black"/>
              </a:solidFill>
              <a:latin typeface="Calibri" panose="020F0502020204030204" pitchFamily="34" charset="0"/>
              <a:cs typeface="Calibri" panose="020F0502020204030204" pitchFamily="34" charset="0"/>
            </a:endParaRPr>
          </a:p>
        </p:txBody>
      </p:sp>
      <p:grpSp>
        <p:nvGrpSpPr>
          <p:cNvPr id="3" name="Группа 2"/>
          <p:cNvGrpSpPr/>
          <p:nvPr userDrawn="1"/>
        </p:nvGrpSpPr>
        <p:grpSpPr>
          <a:xfrm>
            <a:off x="7836690" y="10730"/>
            <a:ext cx="1319902" cy="599124"/>
            <a:chOff x="10401295" y="128606"/>
            <a:chExt cx="1759869" cy="798832"/>
          </a:xfrm>
        </p:grpSpPr>
        <p:pic>
          <p:nvPicPr>
            <p:cNvPr id="4" name="Рисунок 3" descr="Изображение выглядит как текст  Автоматически созданное описание">
              <a:extLst>
                <a:ext uri="{FF2B5EF4-FFF2-40B4-BE49-F238E27FC236}">
                  <a16:creationId xmlns:a16="http://schemas.microsoft.com/office/drawing/2014/main" id="{D1E841E8-7F32-4663-9E7A-1E62546F016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368582" y="168209"/>
              <a:ext cx="792582" cy="759229"/>
            </a:xfrm>
            <a:prstGeom prst="rect">
              <a:avLst/>
            </a:prstGeom>
          </p:spPr>
        </p:pic>
        <p:pic>
          <p:nvPicPr>
            <p:cNvPr id="6" name="Рисунок 5"/>
            <p:cNvPicPr>
              <a:picLocks/>
            </p:cNvPicPr>
            <p:nvPr/>
          </p:nvPicPr>
          <p:blipFill rotWithShape="1">
            <a:blip r:embed="rId3" cstate="print">
              <a:extLst>
                <a:ext uri="{28A0092B-C50C-407E-A947-70E740481C1C}">
                  <a14:useLocalDpi xmlns:a14="http://schemas.microsoft.com/office/drawing/2010/main" val="0"/>
                </a:ext>
              </a:extLst>
            </a:blip>
            <a:srcRect l="18369" t="28413" r="18535" b="29487"/>
            <a:stretch/>
          </p:blipFill>
          <p:spPr>
            <a:xfrm>
              <a:off x="10401295" y="128606"/>
              <a:ext cx="1080000" cy="792000"/>
            </a:xfrm>
            <a:prstGeom prst="rect">
              <a:avLst/>
            </a:prstGeom>
          </p:spPr>
        </p:pic>
      </p:grpSp>
    </p:spTree>
    <p:extLst>
      <p:ext uri="{BB962C8B-B14F-4D97-AF65-F5344CB8AC3E}">
        <p14:creationId xmlns:p14="http://schemas.microsoft.com/office/powerpoint/2010/main" val="18592554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Title">
    <p:spTree>
      <p:nvGrpSpPr>
        <p:cNvPr id="1" name="Shape 9"/>
        <p:cNvGrpSpPr/>
        <p:nvPr/>
      </p:nvGrpSpPr>
      <p:grpSpPr>
        <a:xfrm>
          <a:off x="0" y="0"/>
          <a:ext cx="0" cy="0"/>
          <a:chOff x="0" y="0"/>
          <a:chExt cx="0" cy="0"/>
        </a:xfrm>
      </p:grpSpPr>
      <p:sp>
        <p:nvSpPr>
          <p:cNvPr id="10" name="Shape 10"/>
          <p:cNvSpPr/>
          <p:nvPr/>
        </p:nvSpPr>
        <p:spPr>
          <a:xfrm>
            <a:off x="7544482" y="657775"/>
            <a:ext cx="1299300" cy="432900"/>
          </a:xfrm>
          <a:prstGeom prst="triangle">
            <a:avLst>
              <a:gd name="adj" fmla="val 32425"/>
            </a:avLst>
          </a:prstGeom>
          <a:solidFill>
            <a:srgbClr val="263248"/>
          </a:solidFill>
          <a:ln>
            <a:noFill/>
          </a:ln>
        </p:spPr>
        <p:txBody>
          <a:bodyPr lIns="91421" tIns="91421" rIns="91421" bIns="91421" anchor="ctr" anchorCtr="0">
            <a:noAutofit/>
          </a:bodyPr>
          <a:lstStyle/>
          <a:p>
            <a:pPr defTabSz="685766"/>
            <a:endParaRPr sz="1400" kern="0">
              <a:solidFill>
                <a:srgbClr val="000000"/>
              </a:solidFill>
              <a:latin typeface="Arvo"/>
              <a:ea typeface="Arvo"/>
              <a:cs typeface="Arvo"/>
              <a:sym typeface="Arvo"/>
            </a:endParaRPr>
          </a:p>
        </p:txBody>
      </p:sp>
      <p:grpSp>
        <p:nvGrpSpPr>
          <p:cNvPr id="11" name="Shape 11"/>
          <p:cNvGrpSpPr/>
          <p:nvPr/>
        </p:nvGrpSpPr>
        <p:grpSpPr>
          <a:xfrm>
            <a:off x="1" y="-7088"/>
            <a:ext cx="8661398" cy="5150588"/>
            <a:chOff x="0" y="-7088"/>
            <a:chExt cx="8661398" cy="5150588"/>
          </a:xfrm>
        </p:grpSpPr>
        <p:sp>
          <p:nvSpPr>
            <p:cNvPr id="12" name="Shape 12"/>
            <p:cNvSpPr/>
            <p:nvPr/>
          </p:nvSpPr>
          <p:spPr>
            <a:xfrm>
              <a:off x="0" y="0"/>
              <a:ext cx="3525000" cy="5143500"/>
            </a:xfrm>
            <a:prstGeom prst="rect">
              <a:avLst/>
            </a:prstGeom>
            <a:solidFill>
              <a:schemeClr val="bg1">
                <a:lumMod val="85000"/>
              </a:schemeClr>
            </a:solidFill>
            <a:ln>
              <a:noFill/>
            </a:ln>
          </p:spPr>
          <p:txBody>
            <a:bodyPr lIns="91425" tIns="91425" rIns="91425" bIns="91425" anchor="ctr" anchorCtr="0">
              <a:noAutofit/>
            </a:bodyPr>
            <a:lstStyle/>
            <a:p>
              <a:pPr defTabSz="685766"/>
              <a:endParaRPr sz="1400" kern="0">
                <a:solidFill>
                  <a:srgbClr val="000000"/>
                </a:solidFill>
                <a:cs typeface="Arial"/>
                <a:sym typeface="Arial"/>
              </a:endParaRPr>
            </a:p>
          </p:txBody>
        </p:sp>
        <p:sp>
          <p:nvSpPr>
            <p:cNvPr id="13" name="Shape 13"/>
            <p:cNvSpPr/>
            <p:nvPr/>
          </p:nvSpPr>
          <p:spPr>
            <a:xfrm rot="10800000" flipH="1">
              <a:off x="3517898" y="-7088"/>
              <a:ext cx="5143500" cy="5143500"/>
            </a:xfrm>
            <a:prstGeom prst="rtTriangle">
              <a:avLst/>
            </a:prstGeom>
            <a:solidFill>
              <a:schemeClr val="bg1">
                <a:lumMod val="85000"/>
              </a:schemeClr>
            </a:solidFill>
            <a:ln>
              <a:noFill/>
            </a:ln>
          </p:spPr>
          <p:txBody>
            <a:bodyPr lIns="91425" tIns="91425" rIns="91425" bIns="91425" anchor="ctr" anchorCtr="0">
              <a:noAutofit/>
            </a:bodyPr>
            <a:lstStyle/>
            <a:p>
              <a:pPr defTabSz="685766"/>
              <a:endParaRPr sz="1400" kern="0">
                <a:solidFill>
                  <a:srgbClr val="000000"/>
                </a:solidFill>
                <a:latin typeface="Arvo"/>
                <a:ea typeface="Arvo"/>
                <a:cs typeface="Arvo"/>
                <a:sym typeface="Arvo"/>
              </a:endParaRPr>
            </a:p>
          </p:txBody>
        </p:sp>
      </p:grpSp>
      <p:grpSp>
        <p:nvGrpSpPr>
          <p:cNvPr id="14" name="Shape 14"/>
          <p:cNvGrpSpPr/>
          <p:nvPr/>
        </p:nvGrpSpPr>
        <p:grpSpPr>
          <a:xfrm rot="10800000" flipH="1">
            <a:off x="2" y="1090762"/>
            <a:ext cx="8847501" cy="2961974"/>
            <a:chOff x="-8178042" y="-4493254"/>
            <a:chExt cx="19483597" cy="6522736"/>
          </a:xfrm>
        </p:grpSpPr>
        <p:sp>
          <p:nvSpPr>
            <p:cNvPr id="15" name="Shape 15"/>
            <p:cNvSpPr/>
            <p:nvPr/>
          </p:nvSpPr>
          <p:spPr>
            <a:xfrm>
              <a:off x="-8178042" y="-4493118"/>
              <a:ext cx="12968400" cy="6522600"/>
            </a:xfrm>
            <a:prstGeom prst="rect">
              <a:avLst/>
            </a:prstGeom>
            <a:solidFill>
              <a:srgbClr val="082C50"/>
            </a:solidFill>
            <a:ln>
              <a:noFill/>
            </a:ln>
          </p:spPr>
          <p:txBody>
            <a:bodyPr lIns="91425" tIns="91425" rIns="91425" bIns="91425" anchor="ctr" anchorCtr="0">
              <a:noAutofit/>
            </a:bodyPr>
            <a:lstStyle/>
            <a:p>
              <a:pPr defTabSz="685766"/>
              <a:endParaRPr sz="1400" kern="0">
                <a:solidFill>
                  <a:srgbClr val="000000"/>
                </a:solidFill>
                <a:latin typeface="Arvo"/>
                <a:ea typeface="Arvo"/>
                <a:cs typeface="Arvo"/>
                <a:sym typeface="Arvo"/>
              </a:endParaRPr>
            </a:p>
          </p:txBody>
        </p:sp>
        <p:sp>
          <p:nvSpPr>
            <p:cNvPr id="16" name="Shape 16"/>
            <p:cNvSpPr/>
            <p:nvPr/>
          </p:nvSpPr>
          <p:spPr>
            <a:xfrm>
              <a:off x="4782955" y="-4493254"/>
              <a:ext cx="6522599" cy="6522600"/>
            </a:xfrm>
            <a:prstGeom prst="rtTriangle">
              <a:avLst/>
            </a:prstGeom>
            <a:solidFill>
              <a:srgbClr val="082C50"/>
            </a:solidFill>
            <a:ln>
              <a:noFill/>
            </a:ln>
          </p:spPr>
          <p:txBody>
            <a:bodyPr lIns="91425" tIns="91425" rIns="91425" bIns="91425" anchor="ctr" anchorCtr="0">
              <a:noAutofit/>
            </a:bodyPr>
            <a:lstStyle/>
            <a:p>
              <a:pPr defTabSz="685766"/>
              <a:endParaRPr sz="1400" kern="0">
                <a:solidFill>
                  <a:srgbClr val="000000"/>
                </a:solidFill>
                <a:latin typeface="Arvo"/>
                <a:ea typeface="Arvo"/>
                <a:cs typeface="Arvo"/>
                <a:sym typeface="Arvo"/>
              </a:endParaRPr>
            </a:p>
          </p:txBody>
        </p:sp>
      </p:grpSp>
      <p:grpSp>
        <p:nvGrpSpPr>
          <p:cNvPr id="17" name="Shape 17"/>
          <p:cNvGrpSpPr/>
          <p:nvPr/>
        </p:nvGrpSpPr>
        <p:grpSpPr>
          <a:xfrm>
            <a:off x="3677235" y="4278348"/>
            <a:ext cx="5480828" cy="432996"/>
            <a:chOff x="5582264" y="4646737"/>
            <a:chExt cx="5480828" cy="432996"/>
          </a:xfrm>
        </p:grpSpPr>
        <p:sp>
          <p:nvSpPr>
            <p:cNvPr id="18" name="Shape 18"/>
            <p:cNvSpPr/>
            <p:nvPr/>
          </p:nvSpPr>
          <p:spPr>
            <a:xfrm rot="10800000">
              <a:off x="5582264" y="4948333"/>
              <a:ext cx="394200" cy="131400"/>
            </a:xfrm>
            <a:prstGeom prst="triangle">
              <a:avLst>
                <a:gd name="adj" fmla="val 32425"/>
              </a:avLst>
            </a:prstGeom>
            <a:solidFill>
              <a:schemeClr val="tx2">
                <a:lumMod val="50000"/>
              </a:schemeClr>
            </a:solidFill>
            <a:ln>
              <a:noFill/>
            </a:ln>
          </p:spPr>
          <p:txBody>
            <a:bodyPr lIns="91425" tIns="91425" rIns="91425" bIns="91425" anchor="ctr" anchorCtr="0">
              <a:noAutofit/>
            </a:bodyPr>
            <a:lstStyle/>
            <a:p>
              <a:pPr defTabSz="685766"/>
              <a:endParaRPr sz="1400" kern="0">
                <a:solidFill>
                  <a:srgbClr val="000000"/>
                </a:solidFill>
                <a:cs typeface="Arial"/>
                <a:sym typeface="Arial"/>
              </a:endParaRPr>
            </a:p>
          </p:txBody>
        </p:sp>
        <p:grpSp>
          <p:nvGrpSpPr>
            <p:cNvPr id="19" name="Shape 19"/>
            <p:cNvGrpSpPr/>
            <p:nvPr/>
          </p:nvGrpSpPr>
          <p:grpSpPr>
            <a:xfrm flipH="1">
              <a:off x="5585231" y="4646737"/>
              <a:ext cx="5477861" cy="304551"/>
              <a:chOff x="-24158748" y="330075"/>
              <a:chExt cx="30568422" cy="1699505"/>
            </a:xfrm>
          </p:grpSpPr>
          <p:sp>
            <p:nvSpPr>
              <p:cNvPr id="20" name="Shape 20"/>
              <p:cNvSpPr/>
              <p:nvPr/>
            </p:nvSpPr>
            <p:spPr>
              <a:xfrm>
                <a:off x="-24158748" y="330080"/>
                <a:ext cx="28908000" cy="1699500"/>
              </a:xfrm>
              <a:prstGeom prst="rect">
                <a:avLst/>
              </a:prstGeom>
              <a:solidFill>
                <a:schemeClr val="tx2">
                  <a:lumMod val="75000"/>
                </a:schemeClr>
              </a:solidFill>
              <a:ln>
                <a:noFill/>
              </a:ln>
            </p:spPr>
            <p:txBody>
              <a:bodyPr lIns="91425" tIns="91425" rIns="91425" bIns="91425" anchor="ctr" anchorCtr="0">
                <a:noAutofit/>
              </a:bodyPr>
              <a:lstStyle/>
              <a:p>
                <a:pPr defTabSz="685766"/>
                <a:endParaRPr sz="1400" kern="0">
                  <a:solidFill>
                    <a:srgbClr val="000000"/>
                  </a:solidFill>
                  <a:cs typeface="Arial"/>
                  <a:sym typeface="Arial"/>
                </a:endParaRPr>
              </a:p>
            </p:txBody>
          </p:sp>
          <p:sp>
            <p:nvSpPr>
              <p:cNvPr id="21" name="Shape 21"/>
              <p:cNvSpPr/>
              <p:nvPr/>
            </p:nvSpPr>
            <p:spPr>
              <a:xfrm>
                <a:off x="4710174" y="330075"/>
                <a:ext cx="1699500" cy="1699500"/>
              </a:xfrm>
              <a:prstGeom prst="rtTriangle">
                <a:avLst/>
              </a:prstGeom>
              <a:solidFill>
                <a:schemeClr val="tx2">
                  <a:lumMod val="75000"/>
                </a:schemeClr>
              </a:solidFill>
              <a:ln>
                <a:noFill/>
              </a:ln>
            </p:spPr>
            <p:txBody>
              <a:bodyPr lIns="91425" tIns="91425" rIns="91425" bIns="91425" anchor="ctr" anchorCtr="0">
                <a:noAutofit/>
              </a:bodyPr>
              <a:lstStyle/>
              <a:p>
                <a:pPr defTabSz="685766"/>
                <a:endParaRPr sz="1400" kern="0">
                  <a:solidFill>
                    <a:srgbClr val="000000"/>
                  </a:solidFill>
                  <a:cs typeface="Arial"/>
                  <a:sym typeface="Arial"/>
                </a:endParaRPr>
              </a:p>
            </p:txBody>
          </p:sp>
        </p:grpSp>
      </p:grpSp>
      <p:sp>
        <p:nvSpPr>
          <p:cNvPr id="22" name="Shape 22"/>
          <p:cNvSpPr txBox="1">
            <a:spLocks noGrp="1"/>
          </p:cNvSpPr>
          <p:nvPr>
            <p:ph type="ctrTitle"/>
          </p:nvPr>
        </p:nvSpPr>
        <p:spPr>
          <a:xfrm>
            <a:off x="685800" y="1090750"/>
            <a:ext cx="5367900" cy="2961900"/>
          </a:xfrm>
          <a:prstGeom prst="rect">
            <a:avLst/>
          </a:prstGeom>
        </p:spPr>
        <p:txBody>
          <a:bodyPr lIns="68565" tIns="68565" rIns="68565" bIns="68565" anchor="ctr" anchorCtr="0"/>
          <a:lstStyle>
            <a:lvl1pPr lvl="0">
              <a:spcBef>
                <a:spcPts val="0"/>
              </a:spcBef>
              <a:buSzPct val="100000"/>
              <a:defRPr sz="4800"/>
            </a:lvl1pPr>
            <a:lvl2pPr lvl="1" algn="ctr">
              <a:spcBef>
                <a:spcPts val="0"/>
              </a:spcBef>
              <a:buSzPct val="100000"/>
              <a:defRPr sz="4800"/>
            </a:lvl2pPr>
            <a:lvl3pPr lvl="2" algn="ctr">
              <a:spcBef>
                <a:spcPts val="0"/>
              </a:spcBef>
              <a:buSzPct val="100000"/>
              <a:defRPr sz="4800"/>
            </a:lvl3pPr>
            <a:lvl4pPr lvl="3" algn="ctr">
              <a:spcBef>
                <a:spcPts val="0"/>
              </a:spcBef>
              <a:buSzPct val="100000"/>
              <a:defRPr sz="4800"/>
            </a:lvl4pPr>
            <a:lvl5pPr lvl="4" algn="ctr">
              <a:spcBef>
                <a:spcPts val="0"/>
              </a:spcBef>
              <a:buSzPct val="100000"/>
              <a:defRPr sz="4800"/>
            </a:lvl5pPr>
            <a:lvl6pPr lvl="5" algn="ctr">
              <a:spcBef>
                <a:spcPts val="0"/>
              </a:spcBef>
              <a:buSzPct val="100000"/>
              <a:defRPr sz="4800"/>
            </a:lvl6pPr>
            <a:lvl7pPr lvl="6" algn="ctr">
              <a:spcBef>
                <a:spcPts val="0"/>
              </a:spcBef>
              <a:buSzPct val="100000"/>
              <a:defRPr sz="4800"/>
            </a:lvl7pPr>
            <a:lvl8pPr lvl="7" algn="ctr">
              <a:spcBef>
                <a:spcPts val="0"/>
              </a:spcBef>
              <a:buSzPct val="100000"/>
              <a:defRPr sz="4800"/>
            </a:lvl8pPr>
            <a:lvl9pPr lvl="8" algn="ctr">
              <a:spcBef>
                <a:spcPts val="0"/>
              </a:spcBef>
              <a:buSzPct val="100000"/>
              <a:defRPr sz="4800"/>
            </a:lvl9pPr>
          </a:lstStyle>
          <a:p>
            <a:endParaRPr dirty="0"/>
          </a:p>
        </p:txBody>
      </p:sp>
      <p:pic>
        <p:nvPicPr>
          <p:cNvPr id="23" name="Picture 2" descr="http://cu.edu.kz/upload/userfiles/images/90c720b3805d7167dea2febe96b8495d.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501941" y="2447607"/>
            <a:ext cx="1589021" cy="1795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8103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Shape 162"/>
        <p:cNvGrpSpPr/>
        <p:nvPr/>
      </p:nvGrpSpPr>
      <p:grpSpPr>
        <a:xfrm>
          <a:off x="0" y="0"/>
          <a:ext cx="0" cy="0"/>
          <a:chOff x="0" y="0"/>
          <a:chExt cx="0" cy="0"/>
        </a:xfrm>
      </p:grpSpPr>
      <p:grpSp>
        <p:nvGrpSpPr>
          <p:cNvPr id="3" name="Shape 31"/>
          <p:cNvGrpSpPr/>
          <p:nvPr userDrawn="1"/>
        </p:nvGrpSpPr>
        <p:grpSpPr>
          <a:xfrm>
            <a:off x="7380311" y="4659982"/>
            <a:ext cx="1763691" cy="483518"/>
            <a:chOff x="5575241" y="4472722"/>
            <a:chExt cx="2202830" cy="670794"/>
          </a:xfrm>
        </p:grpSpPr>
        <p:sp>
          <p:nvSpPr>
            <p:cNvPr id="5" name="Shape 32"/>
            <p:cNvSpPr/>
            <p:nvPr/>
          </p:nvSpPr>
          <p:spPr>
            <a:xfrm rot="10800000">
              <a:off x="5575241" y="4948333"/>
              <a:ext cx="394200" cy="131400"/>
            </a:xfrm>
            <a:prstGeom prst="triangle">
              <a:avLst>
                <a:gd name="adj" fmla="val 32425"/>
              </a:avLst>
            </a:prstGeom>
            <a:solidFill>
              <a:schemeClr val="tx2">
                <a:lumMod val="50000"/>
              </a:schemeClr>
            </a:solidFill>
            <a:ln>
              <a:noFill/>
            </a:ln>
          </p:spPr>
          <p:txBody>
            <a:bodyPr lIns="91425" tIns="91425" rIns="91425" bIns="91425" anchor="ctr" anchorCtr="0">
              <a:noAutofit/>
            </a:bodyPr>
            <a:lstStyle/>
            <a:p>
              <a:pPr defTabSz="685749"/>
              <a:endParaRPr sz="1200" kern="0" dirty="0">
                <a:solidFill>
                  <a:srgbClr val="000000"/>
                </a:solidFill>
                <a:cs typeface="Arial"/>
                <a:sym typeface="Arial"/>
              </a:endParaRPr>
            </a:p>
          </p:txBody>
        </p:sp>
        <p:grpSp>
          <p:nvGrpSpPr>
            <p:cNvPr id="6" name="Shape 33"/>
            <p:cNvGrpSpPr/>
            <p:nvPr/>
          </p:nvGrpSpPr>
          <p:grpSpPr>
            <a:xfrm flipH="1">
              <a:off x="5734850" y="4472722"/>
              <a:ext cx="2040836" cy="670794"/>
              <a:chOff x="1297953" y="330075"/>
              <a:chExt cx="5169293" cy="1699505"/>
            </a:xfrm>
          </p:grpSpPr>
          <p:sp>
            <p:nvSpPr>
              <p:cNvPr id="10" name="Shape 34"/>
              <p:cNvSpPr/>
              <p:nvPr/>
            </p:nvSpPr>
            <p:spPr>
              <a:xfrm>
                <a:off x="1297953" y="330080"/>
                <a:ext cx="3476700" cy="1699500"/>
              </a:xfrm>
              <a:prstGeom prst="rect">
                <a:avLst/>
              </a:prstGeom>
              <a:solidFill>
                <a:srgbClr val="082C50"/>
              </a:solidFill>
              <a:ln>
                <a:noFill/>
              </a:ln>
            </p:spPr>
            <p:txBody>
              <a:bodyPr lIns="91425" tIns="91425" rIns="91425" bIns="91425" anchor="ctr" anchorCtr="0">
                <a:noAutofit/>
              </a:bodyPr>
              <a:lstStyle/>
              <a:p>
                <a:pPr defTabSz="685749"/>
                <a:endParaRPr sz="1200" kern="0" dirty="0">
                  <a:solidFill>
                    <a:srgbClr val="000000"/>
                  </a:solidFill>
                  <a:cs typeface="Arial"/>
                  <a:sym typeface="Arial"/>
                </a:endParaRPr>
              </a:p>
            </p:txBody>
          </p:sp>
          <p:sp>
            <p:nvSpPr>
              <p:cNvPr id="11" name="Shape 35"/>
              <p:cNvSpPr/>
              <p:nvPr/>
            </p:nvSpPr>
            <p:spPr>
              <a:xfrm>
                <a:off x="4767747" y="330075"/>
                <a:ext cx="1699500" cy="1699500"/>
              </a:xfrm>
              <a:prstGeom prst="rtTriangle">
                <a:avLst/>
              </a:prstGeom>
              <a:solidFill>
                <a:srgbClr val="082C50"/>
              </a:solidFill>
              <a:ln>
                <a:noFill/>
              </a:ln>
            </p:spPr>
            <p:txBody>
              <a:bodyPr lIns="91425" tIns="91425" rIns="91425" bIns="91425" anchor="ctr" anchorCtr="0">
                <a:noAutofit/>
              </a:bodyPr>
              <a:lstStyle/>
              <a:p>
                <a:pPr defTabSz="685749"/>
                <a:endParaRPr sz="1200" kern="0" dirty="0">
                  <a:solidFill>
                    <a:srgbClr val="000000"/>
                  </a:solidFill>
                  <a:cs typeface="Arial"/>
                  <a:sym typeface="Arial"/>
                </a:endParaRPr>
              </a:p>
            </p:txBody>
          </p:sp>
        </p:grpSp>
        <p:grpSp>
          <p:nvGrpSpPr>
            <p:cNvPr id="7" name="Shape 36"/>
            <p:cNvGrpSpPr/>
            <p:nvPr/>
          </p:nvGrpSpPr>
          <p:grpSpPr>
            <a:xfrm flipH="1">
              <a:off x="5578208" y="4646737"/>
              <a:ext cx="2199863" cy="304561"/>
              <a:chOff x="-5827157" y="330075"/>
              <a:chExt cx="12276022" cy="1699559"/>
            </a:xfrm>
          </p:grpSpPr>
          <p:sp>
            <p:nvSpPr>
              <p:cNvPr id="8" name="Shape 37"/>
              <p:cNvSpPr/>
              <p:nvPr/>
            </p:nvSpPr>
            <p:spPr>
              <a:xfrm>
                <a:off x="-5827157" y="330133"/>
                <a:ext cx="10612201" cy="1699501"/>
              </a:xfrm>
              <a:prstGeom prst="rect">
                <a:avLst/>
              </a:prstGeom>
              <a:solidFill>
                <a:schemeClr val="tx2">
                  <a:lumMod val="75000"/>
                </a:schemeClr>
              </a:solidFill>
              <a:ln>
                <a:noFill/>
              </a:ln>
            </p:spPr>
            <p:txBody>
              <a:bodyPr lIns="91425" tIns="91425" rIns="91425" bIns="91425" anchor="ctr" anchorCtr="0">
                <a:noAutofit/>
              </a:bodyPr>
              <a:lstStyle/>
              <a:p>
                <a:pPr defTabSz="685749"/>
                <a:endParaRPr sz="1200" kern="0" dirty="0">
                  <a:solidFill>
                    <a:srgbClr val="000000"/>
                  </a:solidFill>
                  <a:cs typeface="Arial"/>
                  <a:sym typeface="Arial"/>
                </a:endParaRPr>
              </a:p>
            </p:txBody>
          </p:sp>
          <p:sp>
            <p:nvSpPr>
              <p:cNvPr id="9" name="Shape 38"/>
              <p:cNvSpPr/>
              <p:nvPr/>
            </p:nvSpPr>
            <p:spPr>
              <a:xfrm>
                <a:off x="4749365" y="330075"/>
                <a:ext cx="1699500" cy="1699500"/>
              </a:xfrm>
              <a:prstGeom prst="rtTriangle">
                <a:avLst/>
              </a:prstGeom>
              <a:solidFill>
                <a:schemeClr val="tx2">
                  <a:lumMod val="75000"/>
                </a:schemeClr>
              </a:solidFill>
              <a:ln>
                <a:noFill/>
              </a:ln>
            </p:spPr>
            <p:txBody>
              <a:bodyPr lIns="91425" tIns="91425" rIns="91425" bIns="91425" anchor="ctr" anchorCtr="0">
                <a:noAutofit/>
              </a:bodyPr>
              <a:lstStyle/>
              <a:p>
                <a:pPr defTabSz="685749"/>
                <a:endParaRPr sz="1200" kern="0" dirty="0">
                  <a:solidFill>
                    <a:srgbClr val="000000"/>
                  </a:solidFill>
                  <a:cs typeface="Arial"/>
                  <a:sym typeface="Arial"/>
                </a:endParaRPr>
              </a:p>
            </p:txBody>
          </p:sp>
        </p:grpSp>
      </p:grpSp>
      <p:grpSp>
        <p:nvGrpSpPr>
          <p:cNvPr id="12" name="Shape 154"/>
          <p:cNvGrpSpPr/>
          <p:nvPr userDrawn="1"/>
        </p:nvGrpSpPr>
        <p:grpSpPr>
          <a:xfrm rot="10800000">
            <a:off x="-10886" y="0"/>
            <a:ext cx="1630557" cy="482453"/>
            <a:chOff x="5575241" y="4472722"/>
            <a:chExt cx="2202829" cy="670794"/>
          </a:xfrm>
        </p:grpSpPr>
        <p:sp>
          <p:nvSpPr>
            <p:cNvPr id="13" name="Shape 155"/>
            <p:cNvSpPr/>
            <p:nvPr/>
          </p:nvSpPr>
          <p:spPr>
            <a:xfrm rot="10800000">
              <a:off x="5575241" y="4948333"/>
              <a:ext cx="394200" cy="131400"/>
            </a:xfrm>
            <a:prstGeom prst="triangle">
              <a:avLst>
                <a:gd name="adj" fmla="val 32425"/>
              </a:avLst>
            </a:prstGeom>
            <a:solidFill>
              <a:schemeClr val="tx2">
                <a:lumMod val="50000"/>
              </a:schemeClr>
            </a:solidFill>
            <a:ln>
              <a:noFill/>
            </a:ln>
          </p:spPr>
          <p:txBody>
            <a:bodyPr lIns="91425" tIns="91425" rIns="91425" bIns="91425" anchor="ctr" anchorCtr="0">
              <a:noAutofit/>
            </a:bodyPr>
            <a:lstStyle/>
            <a:p>
              <a:pPr defTabSz="685749"/>
              <a:endParaRPr sz="1400" kern="0" dirty="0">
                <a:solidFill>
                  <a:srgbClr val="000000"/>
                </a:solidFill>
                <a:cs typeface="Arial"/>
                <a:sym typeface="Arial"/>
              </a:endParaRPr>
            </a:p>
          </p:txBody>
        </p:sp>
        <p:grpSp>
          <p:nvGrpSpPr>
            <p:cNvPr id="14" name="Shape 156"/>
            <p:cNvGrpSpPr/>
            <p:nvPr/>
          </p:nvGrpSpPr>
          <p:grpSpPr>
            <a:xfrm flipH="1">
              <a:off x="5734850" y="4472722"/>
              <a:ext cx="2040836" cy="670794"/>
              <a:chOff x="1297953" y="330075"/>
              <a:chExt cx="5169293" cy="1699505"/>
            </a:xfrm>
          </p:grpSpPr>
          <p:sp>
            <p:nvSpPr>
              <p:cNvPr id="18" name="Shape 157"/>
              <p:cNvSpPr/>
              <p:nvPr/>
            </p:nvSpPr>
            <p:spPr>
              <a:xfrm>
                <a:off x="1297953" y="330080"/>
                <a:ext cx="3476700" cy="1699500"/>
              </a:xfrm>
              <a:prstGeom prst="rect">
                <a:avLst/>
              </a:prstGeom>
              <a:solidFill>
                <a:srgbClr val="082C50"/>
              </a:solidFill>
              <a:ln>
                <a:noFill/>
              </a:ln>
            </p:spPr>
            <p:txBody>
              <a:bodyPr lIns="91425" tIns="91425" rIns="91425" bIns="91425" anchor="ctr" anchorCtr="0">
                <a:noAutofit/>
              </a:bodyPr>
              <a:lstStyle/>
              <a:p>
                <a:pPr defTabSz="685749"/>
                <a:endParaRPr sz="1400" kern="0" dirty="0">
                  <a:solidFill>
                    <a:srgbClr val="000000"/>
                  </a:solidFill>
                  <a:cs typeface="Arial"/>
                  <a:sym typeface="Arial"/>
                </a:endParaRPr>
              </a:p>
            </p:txBody>
          </p:sp>
          <p:sp>
            <p:nvSpPr>
              <p:cNvPr id="19" name="Shape 158"/>
              <p:cNvSpPr/>
              <p:nvPr/>
            </p:nvSpPr>
            <p:spPr>
              <a:xfrm>
                <a:off x="4767747" y="330075"/>
                <a:ext cx="1699500" cy="1699500"/>
              </a:xfrm>
              <a:prstGeom prst="rtTriangle">
                <a:avLst/>
              </a:prstGeom>
              <a:solidFill>
                <a:srgbClr val="082C50"/>
              </a:solidFill>
              <a:ln>
                <a:noFill/>
              </a:ln>
            </p:spPr>
            <p:txBody>
              <a:bodyPr lIns="91425" tIns="91425" rIns="91425" bIns="91425" anchor="ctr" anchorCtr="0">
                <a:noAutofit/>
              </a:bodyPr>
              <a:lstStyle/>
              <a:p>
                <a:pPr defTabSz="685749"/>
                <a:endParaRPr sz="1400" kern="0" dirty="0">
                  <a:solidFill>
                    <a:srgbClr val="000000"/>
                  </a:solidFill>
                  <a:cs typeface="Arial"/>
                  <a:sym typeface="Arial"/>
                </a:endParaRPr>
              </a:p>
            </p:txBody>
          </p:sp>
        </p:grpSp>
        <p:grpSp>
          <p:nvGrpSpPr>
            <p:cNvPr id="15" name="Shape 159"/>
            <p:cNvGrpSpPr/>
            <p:nvPr/>
          </p:nvGrpSpPr>
          <p:grpSpPr>
            <a:xfrm flipH="1">
              <a:off x="5578208" y="4646737"/>
              <a:ext cx="2199862" cy="304562"/>
              <a:chOff x="-5827152" y="330075"/>
              <a:chExt cx="12276018" cy="1699568"/>
            </a:xfrm>
          </p:grpSpPr>
          <p:sp>
            <p:nvSpPr>
              <p:cNvPr id="16" name="Shape 160"/>
              <p:cNvSpPr/>
              <p:nvPr/>
            </p:nvSpPr>
            <p:spPr>
              <a:xfrm>
                <a:off x="-5827152" y="330143"/>
                <a:ext cx="10612200" cy="1699500"/>
              </a:xfrm>
              <a:prstGeom prst="rect">
                <a:avLst/>
              </a:prstGeom>
              <a:solidFill>
                <a:schemeClr val="tx2">
                  <a:lumMod val="75000"/>
                </a:schemeClr>
              </a:solidFill>
              <a:ln>
                <a:noFill/>
              </a:ln>
            </p:spPr>
            <p:txBody>
              <a:bodyPr lIns="91425" tIns="91425" rIns="91425" bIns="91425" anchor="ctr" anchorCtr="0">
                <a:noAutofit/>
              </a:bodyPr>
              <a:lstStyle/>
              <a:p>
                <a:pPr defTabSz="685749"/>
                <a:endParaRPr sz="1400" kern="0" dirty="0">
                  <a:solidFill>
                    <a:srgbClr val="000000"/>
                  </a:solidFill>
                  <a:cs typeface="Arial"/>
                  <a:sym typeface="Arial"/>
                </a:endParaRPr>
              </a:p>
            </p:txBody>
          </p:sp>
          <p:sp>
            <p:nvSpPr>
              <p:cNvPr id="17" name="Shape 161"/>
              <p:cNvSpPr/>
              <p:nvPr/>
            </p:nvSpPr>
            <p:spPr>
              <a:xfrm>
                <a:off x="4749365" y="330075"/>
                <a:ext cx="1699500" cy="1699500"/>
              </a:xfrm>
              <a:prstGeom prst="rtTriangle">
                <a:avLst/>
              </a:prstGeom>
              <a:solidFill>
                <a:schemeClr val="tx2">
                  <a:lumMod val="75000"/>
                </a:schemeClr>
              </a:solidFill>
              <a:ln>
                <a:noFill/>
              </a:ln>
            </p:spPr>
            <p:txBody>
              <a:bodyPr lIns="91425" tIns="91425" rIns="91425" bIns="91425" anchor="ctr" anchorCtr="0">
                <a:noAutofit/>
              </a:bodyPr>
              <a:lstStyle/>
              <a:p>
                <a:pPr defTabSz="685749"/>
                <a:endParaRPr sz="1400" kern="0" dirty="0">
                  <a:solidFill>
                    <a:srgbClr val="000000"/>
                  </a:solidFill>
                  <a:cs typeface="Arial"/>
                  <a:sym typeface="Arial"/>
                </a:endParaRPr>
              </a:p>
            </p:txBody>
          </p:sp>
        </p:grpSp>
      </p:grpSp>
      <p:sp>
        <p:nvSpPr>
          <p:cNvPr id="4" name="Slide Number Placeholder 5"/>
          <p:cNvSpPr>
            <a:spLocks noGrp="1"/>
          </p:cNvSpPr>
          <p:nvPr>
            <p:ph type="sldNum" sz="quarter" idx="12"/>
          </p:nvPr>
        </p:nvSpPr>
        <p:spPr>
          <a:xfrm>
            <a:off x="8228406" y="4764818"/>
            <a:ext cx="2057400" cy="273844"/>
          </a:xfrm>
        </p:spPr>
        <p:txBody>
          <a:bodyPr/>
          <a:lstStyle>
            <a:lvl1pPr>
              <a:defRPr sz="1200">
                <a:solidFill>
                  <a:schemeClr val="tx1"/>
                </a:solidFill>
              </a:defRPr>
            </a:lvl1pPr>
          </a:lstStyle>
          <a:p>
            <a:fld id="{D1FC7F3B-3443-46EE-81BC-CEC78D7A295F}" type="slidenum">
              <a:rPr lang="ru-RU" smtClean="0">
                <a:solidFill>
                  <a:prstClr val="black"/>
                </a:solidFill>
              </a:rPr>
              <a:pPr/>
              <a:t>‹#›</a:t>
            </a:fld>
            <a:endParaRPr lang="ru-RU" dirty="0">
              <a:solidFill>
                <a:prstClr val="black"/>
              </a:solidFill>
            </a:endParaRPr>
          </a:p>
        </p:txBody>
      </p:sp>
      <p:sp>
        <p:nvSpPr>
          <p:cNvPr id="20" name="Текст 19"/>
          <p:cNvSpPr>
            <a:spLocks noGrp="1"/>
          </p:cNvSpPr>
          <p:nvPr>
            <p:ph type="body" sz="quarter" idx="13"/>
          </p:nvPr>
        </p:nvSpPr>
        <p:spPr>
          <a:xfrm>
            <a:off x="1733920" y="53781"/>
            <a:ext cx="7408173" cy="488950"/>
          </a:xfrm>
          <a:noFill/>
        </p:spPr>
        <p:txBody>
          <a:bodyPr/>
          <a:lstStyle>
            <a:lvl1pPr>
              <a:buNone/>
              <a:defRPr sz="1600" b="1">
                <a:solidFill>
                  <a:schemeClr val="bg2"/>
                </a:solidFill>
                <a:latin typeface="+mj-lt"/>
              </a:defRPr>
            </a:lvl1pPr>
          </a:lstStyle>
          <a:p>
            <a:pPr lvl="0"/>
            <a:endParaRPr lang="ru-RU" dirty="0"/>
          </a:p>
        </p:txBody>
      </p:sp>
      <p:sp>
        <p:nvSpPr>
          <p:cNvPr id="22" name="Текст 21"/>
          <p:cNvSpPr>
            <a:spLocks noGrp="1"/>
          </p:cNvSpPr>
          <p:nvPr>
            <p:ph type="body" sz="quarter" idx="14"/>
          </p:nvPr>
        </p:nvSpPr>
        <p:spPr>
          <a:xfrm>
            <a:off x="323528" y="1013769"/>
            <a:ext cx="8353425" cy="3313113"/>
          </a:xfrm>
        </p:spPr>
        <p:txBody>
          <a:bodyPr/>
          <a:lstStyle>
            <a:lvl1pPr>
              <a:lnSpc>
                <a:spcPct val="150000"/>
              </a:lnSpc>
              <a:buNone/>
              <a:defRPr sz="1600">
                <a:solidFill>
                  <a:srgbClr val="082C50"/>
                </a:solidFill>
                <a:latin typeface="+mn-lt"/>
              </a:defRPr>
            </a:lvl1pPr>
          </a:lstStyle>
          <a:p>
            <a:pPr lvl="0"/>
            <a:endParaRPr lang="ru-RU" dirty="0"/>
          </a:p>
        </p:txBody>
      </p:sp>
    </p:spTree>
    <p:extLst>
      <p:ext uri="{BB962C8B-B14F-4D97-AF65-F5344CB8AC3E}">
        <p14:creationId xmlns:p14="http://schemas.microsoft.com/office/powerpoint/2010/main" val="31607862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Shape 162"/>
        <p:cNvGrpSpPr/>
        <p:nvPr/>
      </p:nvGrpSpPr>
      <p:grpSpPr>
        <a:xfrm>
          <a:off x="0" y="0"/>
          <a:ext cx="0" cy="0"/>
          <a:chOff x="0" y="0"/>
          <a:chExt cx="0" cy="0"/>
        </a:xfrm>
      </p:grpSpPr>
      <p:grpSp>
        <p:nvGrpSpPr>
          <p:cNvPr id="3" name="Shape 31"/>
          <p:cNvGrpSpPr/>
          <p:nvPr userDrawn="1"/>
        </p:nvGrpSpPr>
        <p:grpSpPr>
          <a:xfrm>
            <a:off x="7380311" y="4659982"/>
            <a:ext cx="1763691" cy="483518"/>
            <a:chOff x="5575241" y="4472722"/>
            <a:chExt cx="2202830" cy="670794"/>
          </a:xfrm>
        </p:grpSpPr>
        <p:sp>
          <p:nvSpPr>
            <p:cNvPr id="5" name="Shape 32"/>
            <p:cNvSpPr/>
            <p:nvPr/>
          </p:nvSpPr>
          <p:spPr>
            <a:xfrm rot="10800000">
              <a:off x="5575241" y="4948333"/>
              <a:ext cx="394200" cy="131400"/>
            </a:xfrm>
            <a:prstGeom prst="triangle">
              <a:avLst>
                <a:gd name="adj" fmla="val 32425"/>
              </a:avLst>
            </a:prstGeom>
            <a:solidFill>
              <a:schemeClr val="tx2">
                <a:lumMod val="50000"/>
              </a:schemeClr>
            </a:solidFill>
            <a:ln>
              <a:noFill/>
            </a:ln>
          </p:spPr>
          <p:txBody>
            <a:bodyPr lIns="91425" tIns="91425" rIns="91425" bIns="91425" anchor="ctr" anchorCtr="0">
              <a:noAutofit/>
            </a:bodyPr>
            <a:lstStyle/>
            <a:p>
              <a:pPr defTabSz="685749"/>
              <a:endParaRPr sz="1200" kern="0">
                <a:solidFill>
                  <a:srgbClr val="000000"/>
                </a:solidFill>
                <a:cs typeface="Arial"/>
                <a:sym typeface="Arial"/>
              </a:endParaRPr>
            </a:p>
          </p:txBody>
        </p:sp>
        <p:grpSp>
          <p:nvGrpSpPr>
            <p:cNvPr id="6" name="Shape 33"/>
            <p:cNvGrpSpPr/>
            <p:nvPr/>
          </p:nvGrpSpPr>
          <p:grpSpPr>
            <a:xfrm flipH="1">
              <a:off x="5734850" y="4472722"/>
              <a:ext cx="2040836" cy="670794"/>
              <a:chOff x="1297953" y="330075"/>
              <a:chExt cx="5169293" cy="1699505"/>
            </a:xfrm>
          </p:grpSpPr>
          <p:sp>
            <p:nvSpPr>
              <p:cNvPr id="10" name="Shape 34"/>
              <p:cNvSpPr/>
              <p:nvPr/>
            </p:nvSpPr>
            <p:spPr>
              <a:xfrm>
                <a:off x="1297953" y="330080"/>
                <a:ext cx="3476700" cy="1699500"/>
              </a:xfrm>
              <a:prstGeom prst="rect">
                <a:avLst/>
              </a:prstGeom>
              <a:solidFill>
                <a:srgbClr val="082C50"/>
              </a:solidFill>
              <a:ln>
                <a:noFill/>
              </a:ln>
            </p:spPr>
            <p:txBody>
              <a:bodyPr lIns="91425" tIns="91425" rIns="91425" bIns="91425" anchor="ctr" anchorCtr="0">
                <a:noAutofit/>
              </a:bodyPr>
              <a:lstStyle/>
              <a:p>
                <a:pPr defTabSz="685749"/>
                <a:endParaRPr sz="1200" kern="0">
                  <a:solidFill>
                    <a:srgbClr val="000000"/>
                  </a:solidFill>
                  <a:cs typeface="Arial"/>
                  <a:sym typeface="Arial"/>
                </a:endParaRPr>
              </a:p>
            </p:txBody>
          </p:sp>
          <p:sp>
            <p:nvSpPr>
              <p:cNvPr id="11" name="Shape 35"/>
              <p:cNvSpPr/>
              <p:nvPr/>
            </p:nvSpPr>
            <p:spPr>
              <a:xfrm>
                <a:off x="4767747" y="330075"/>
                <a:ext cx="1699500" cy="1699500"/>
              </a:xfrm>
              <a:prstGeom prst="rtTriangle">
                <a:avLst/>
              </a:prstGeom>
              <a:solidFill>
                <a:srgbClr val="082C50"/>
              </a:solidFill>
              <a:ln>
                <a:noFill/>
              </a:ln>
            </p:spPr>
            <p:txBody>
              <a:bodyPr lIns="91425" tIns="91425" rIns="91425" bIns="91425" anchor="ctr" anchorCtr="0">
                <a:noAutofit/>
              </a:bodyPr>
              <a:lstStyle/>
              <a:p>
                <a:pPr defTabSz="685749"/>
                <a:endParaRPr sz="1200" kern="0">
                  <a:solidFill>
                    <a:srgbClr val="000000"/>
                  </a:solidFill>
                  <a:cs typeface="Arial"/>
                  <a:sym typeface="Arial"/>
                </a:endParaRPr>
              </a:p>
            </p:txBody>
          </p:sp>
        </p:grpSp>
        <p:grpSp>
          <p:nvGrpSpPr>
            <p:cNvPr id="7" name="Shape 36"/>
            <p:cNvGrpSpPr/>
            <p:nvPr/>
          </p:nvGrpSpPr>
          <p:grpSpPr>
            <a:xfrm flipH="1">
              <a:off x="5578208" y="4646737"/>
              <a:ext cx="2199863" cy="304561"/>
              <a:chOff x="-5827157" y="330075"/>
              <a:chExt cx="12276022" cy="1699559"/>
            </a:xfrm>
          </p:grpSpPr>
          <p:sp>
            <p:nvSpPr>
              <p:cNvPr id="8" name="Shape 37"/>
              <p:cNvSpPr/>
              <p:nvPr/>
            </p:nvSpPr>
            <p:spPr>
              <a:xfrm>
                <a:off x="-5827157" y="330133"/>
                <a:ext cx="10612201" cy="1699501"/>
              </a:xfrm>
              <a:prstGeom prst="rect">
                <a:avLst/>
              </a:prstGeom>
              <a:solidFill>
                <a:schemeClr val="tx2">
                  <a:lumMod val="75000"/>
                </a:schemeClr>
              </a:solidFill>
              <a:ln>
                <a:noFill/>
              </a:ln>
            </p:spPr>
            <p:txBody>
              <a:bodyPr lIns="91425" tIns="91425" rIns="91425" bIns="91425" anchor="ctr" anchorCtr="0">
                <a:noAutofit/>
              </a:bodyPr>
              <a:lstStyle/>
              <a:p>
                <a:pPr defTabSz="685749"/>
                <a:endParaRPr sz="1200" kern="0">
                  <a:solidFill>
                    <a:srgbClr val="000000"/>
                  </a:solidFill>
                  <a:cs typeface="Arial"/>
                  <a:sym typeface="Arial"/>
                </a:endParaRPr>
              </a:p>
            </p:txBody>
          </p:sp>
          <p:sp>
            <p:nvSpPr>
              <p:cNvPr id="9" name="Shape 38"/>
              <p:cNvSpPr/>
              <p:nvPr/>
            </p:nvSpPr>
            <p:spPr>
              <a:xfrm>
                <a:off x="4749365" y="330075"/>
                <a:ext cx="1699500" cy="1699500"/>
              </a:xfrm>
              <a:prstGeom prst="rtTriangle">
                <a:avLst/>
              </a:prstGeom>
              <a:solidFill>
                <a:schemeClr val="tx2">
                  <a:lumMod val="75000"/>
                </a:schemeClr>
              </a:solidFill>
              <a:ln>
                <a:noFill/>
              </a:ln>
            </p:spPr>
            <p:txBody>
              <a:bodyPr lIns="91425" tIns="91425" rIns="91425" bIns="91425" anchor="ctr" anchorCtr="0">
                <a:noAutofit/>
              </a:bodyPr>
              <a:lstStyle/>
              <a:p>
                <a:pPr defTabSz="685749"/>
                <a:endParaRPr sz="1200" kern="0">
                  <a:solidFill>
                    <a:srgbClr val="000000"/>
                  </a:solidFill>
                  <a:cs typeface="Arial"/>
                  <a:sym typeface="Arial"/>
                </a:endParaRPr>
              </a:p>
            </p:txBody>
          </p:sp>
        </p:grpSp>
      </p:grpSp>
      <p:grpSp>
        <p:nvGrpSpPr>
          <p:cNvPr id="12" name="Shape 154"/>
          <p:cNvGrpSpPr/>
          <p:nvPr userDrawn="1"/>
        </p:nvGrpSpPr>
        <p:grpSpPr>
          <a:xfrm rot="10800000">
            <a:off x="-10886" y="0"/>
            <a:ext cx="1630557" cy="482453"/>
            <a:chOff x="5575241" y="4472722"/>
            <a:chExt cx="2202829" cy="670794"/>
          </a:xfrm>
        </p:grpSpPr>
        <p:sp>
          <p:nvSpPr>
            <p:cNvPr id="13" name="Shape 155"/>
            <p:cNvSpPr/>
            <p:nvPr/>
          </p:nvSpPr>
          <p:spPr>
            <a:xfrm rot="10800000">
              <a:off x="5575241" y="4948333"/>
              <a:ext cx="394200" cy="131400"/>
            </a:xfrm>
            <a:prstGeom prst="triangle">
              <a:avLst>
                <a:gd name="adj" fmla="val 32425"/>
              </a:avLst>
            </a:prstGeom>
            <a:solidFill>
              <a:schemeClr val="tx2">
                <a:lumMod val="50000"/>
              </a:schemeClr>
            </a:solidFill>
            <a:ln>
              <a:noFill/>
            </a:ln>
          </p:spPr>
          <p:txBody>
            <a:bodyPr lIns="91425" tIns="91425" rIns="91425" bIns="91425" anchor="ctr" anchorCtr="0">
              <a:noAutofit/>
            </a:bodyPr>
            <a:lstStyle/>
            <a:p>
              <a:pPr defTabSz="685749"/>
              <a:endParaRPr sz="1400" kern="0">
                <a:solidFill>
                  <a:srgbClr val="000000"/>
                </a:solidFill>
                <a:cs typeface="Arial"/>
                <a:sym typeface="Arial"/>
              </a:endParaRPr>
            </a:p>
          </p:txBody>
        </p:sp>
        <p:grpSp>
          <p:nvGrpSpPr>
            <p:cNvPr id="14" name="Shape 156"/>
            <p:cNvGrpSpPr/>
            <p:nvPr/>
          </p:nvGrpSpPr>
          <p:grpSpPr>
            <a:xfrm flipH="1">
              <a:off x="5734850" y="4472722"/>
              <a:ext cx="2040836" cy="670794"/>
              <a:chOff x="1297953" y="330075"/>
              <a:chExt cx="5169293" cy="1699505"/>
            </a:xfrm>
          </p:grpSpPr>
          <p:sp>
            <p:nvSpPr>
              <p:cNvPr id="18" name="Shape 157"/>
              <p:cNvSpPr/>
              <p:nvPr/>
            </p:nvSpPr>
            <p:spPr>
              <a:xfrm>
                <a:off x="1297953" y="330080"/>
                <a:ext cx="3476700" cy="1699500"/>
              </a:xfrm>
              <a:prstGeom prst="rect">
                <a:avLst/>
              </a:prstGeom>
              <a:solidFill>
                <a:srgbClr val="082C50"/>
              </a:solidFill>
              <a:ln>
                <a:noFill/>
              </a:ln>
            </p:spPr>
            <p:txBody>
              <a:bodyPr lIns="91425" tIns="91425" rIns="91425" bIns="91425" anchor="ctr" anchorCtr="0">
                <a:noAutofit/>
              </a:bodyPr>
              <a:lstStyle/>
              <a:p>
                <a:pPr defTabSz="685749"/>
                <a:endParaRPr sz="1400" kern="0">
                  <a:solidFill>
                    <a:srgbClr val="000000"/>
                  </a:solidFill>
                  <a:cs typeface="Arial"/>
                  <a:sym typeface="Arial"/>
                </a:endParaRPr>
              </a:p>
            </p:txBody>
          </p:sp>
          <p:sp>
            <p:nvSpPr>
              <p:cNvPr id="19" name="Shape 158"/>
              <p:cNvSpPr/>
              <p:nvPr/>
            </p:nvSpPr>
            <p:spPr>
              <a:xfrm>
                <a:off x="4767747" y="330075"/>
                <a:ext cx="1699500" cy="1699500"/>
              </a:xfrm>
              <a:prstGeom prst="rtTriangle">
                <a:avLst/>
              </a:prstGeom>
              <a:solidFill>
                <a:srgbClr val="082C50"/>
              </a:solidFill>
              <a:ln>
                <a:noFill/>
              </a:ln>
            </p:spPr>
            <p:txBody>
              <a:bodyPr lIns="91425" tIns="91425" rIns="91425" bIns="91425" anchor="ctr" anchorCtr="0">
                <a:noAutofit/>
              </a:bodyPr>
              <a:lstStyle/>
              <a:p>
                <a:pPr defTabSz="685749"/>
                <a:endParaRPr sz="1400" kern="0">
                  <a:solidFill>
                    <a:srgbClr val="000000"/>
                  </a:solidFill>
                  <a:cs typeface="Arial"/>
                  <a:sym typeface="Arial"/>
                </a:endParaRPr>
              </a:p>
            </p:txBody>
          </p:sp>
        </p:grpSp>
        <p:grpSp>
          <p:nvGrpSpPr>
            <p:cNvPr id="15" name="Shape 159"/>
            <p:cNvGrpSpPr/>
            <p:nvPr/>
          </p:nvGrpSpPr>
          <p:grpSpPr>
            <a:xfrm flipH="1">
              <a:off x="5578208" y="4646737"/>
              <a:ext cx="2199862" cy="304562"/>
              <a:chOff x="-5827152" y="330075"/>
              <a:chExt cx="12276018" cy="1699568"/>
            </a:xfrm>
          </p:grpSpPr>
          <p:sp>
            <p:nvSpPr>
              <p:cNvPr id="16" name="Shape 160"/>
              <p:cNvSpPr/>
              <p:nvPr/>
            </p:nvSpPr>
            <p:spPr>
              <a:xfrm>
                <a:off x="-5827152" y="330143"/>
                <a:ext cx="10612200" cy="1699500"/>
              </a:xfrm>
              <a:prstGeom prst="rect">
                <a:avLst/>
              </a:prstGeom>
              <a:solidFill>
                <a:schemeClr val="tx2">
                  <a:lumMod val="75000"/>
                </a:schemeClr>
              </a:solidFill>
              <a:ln>
                <a:noFill/>
              </a:ln>
            </p:spPr>
            <p:txBody>
              <a:bodyPr lIns="91425" tIns="91425" rIns="91425" bIns="91425" anchor="ctr" anchorCtr="0">
                <a:noAutofit/>
              </a:bodyPr>
              <a:lstStyle/>
              <a:p>
                <a:pPr defTabSz="685749"/>
                <a:endParaRPr sz="1400" kern="0">
                  <a:solidFill>
                    <a:srgbClr val="000000"/>
                  </a:solidFill>
                  <a:cs typeface="Arial"/>
                  <a:sym typeface="Arial"/>
                </a:endParaRPr>
              </a:p>
            </p:txBody>
          </p:sp>
          <p:sp>
            <p:nvSpPr>
              <p:cNvPr id="17" name="Shape 161"/>
              <p:cNvSpPr/>
              <p:nvPr/>
            </p:nvSpPr>
            <p:spPr>
              <a:xfrm>
                <a:off x="4749365" y="330075"/>
                <a:ext cx="1699500" cy="1699500"/>
              </a:xfrm>
              <a:prstGeom prst="rtTriangle">
                <a:avLst/>
              </a:prstGeom>
              <a:solidFill>
                <a:schemeClr val="tx2">
                  <a:lumMod val="75000"/>
                </a:schemeClr>
              </a:solidFill>
              <a:ln>
                <a:noFill/>
              </a:ln>
            </p:spPr>
            <p:txBody>
              <a:bodyPr lIns="91425" tIns="91425" rIns="91425" bIns="91425" anchor="ctr" anchorCtr="0">
                <a:noAutofit/>
              </a:bodyPr>
              <a:lstStyle/>
              <a:p>
                <a:pPr defTabSz="685749"/>
                <a:endParaRPr sz="1400" kern="0">
                  <a:solidFill>
                    <a:srgbClr val="000000"/>
                  </a:solidFill>
                  <a:cs typeface="Arial"/>
                  <a:sym typeface="Arial"/>
                </a:endParaRPr>
              </a:p>
            </p:txBody>
          </p:sp>
        </p:grpSp>
      </p:grpSp>
      <p:sp>
        <p:nvSpPr>
          <p:cNvPr id="4" name="Slide Number Placeholder 5"/>
          <p:cNvSpPr>
            <a:spLocks noGrp="1"/>
          </p:cNvSpPr>
          <p:nvPr>
            <p:ph type="sldNum" sz="quarter" idx="12"/>
          </p:nvPr>
        </p:nvSpPr>
        <p:spPr>
          <a:xfrm>
            <a:off x="8228406" y="4764818"/>
            <a:ext cx="2057400" cy="273844"/>
          </a:xfrm>
        </p:spPr>
        <p:txBody>
          <a:bodyPr/>
          <a:lstStyle>
            <a:lvl1pPr>
              <a:defRPr sz="1200">
                <a:solidFill>
                  <a:schemeClr val="tx1"/>
                </a:solidFill>
              </a:defRPr>
            </a:lvl1pPr>
          </a:lstStyle>
          <a:p>
            <a:fld id="{D1FC7F3B-3443-46EE-81BC-CEC78D7A295F}" type="slidenum">
              <a:rPr lang="ru-RU" smtClean="0">
                <a:solidFill>
                  <a:prstClr val="black"/>
                </a:solidFill>
              </a:rPr>
              <a:pPr/>
              <a:t>‹#›</a:t>
            </a:fld>
            <a:endParaRPr lang="ru-RU" dirty="0">
              <a:solidFill>
                <a:prstClr val="black"/>
              </a:solidFill>
            </a:endParaRPr>
          </a:p>
        </p:txBody>
      </p:sp>
      <p:sp>
        <p:nvSpPr>
          <p:cNvPr id="20" name="Текст 19"/>
          <p:cNvSpPr>
            <a:spLocks noGrp="1"/>
          </p:cNvSpPr>
          <p:nvPr>
            <p:ph type="body" sz="quarter" idx="13"/>
          </p:nvPr>
        </p:nvSpPr>
        <p:spPr>
          <a:xfrm>
            <a:off x="1733920" y="53781"/>
            <a:ext cx="7408173" cy="488950"/>
          </a:xfrm>
          <a:noFill/>
        </p:spPr>
        <p:txBody>
          <a:bodyPr/>
          <a:lstStyle>
            <a:lvl1pPr>
              <a:buNone/>
              <a:defRPr sz="1600" b="1">
                <a:solidFill>
                  <a:schemeClr val="bg2"/>
                </a:solidFill>
                <a:latin typeface="+mj-lt"/>
              </a:defRPr>
            </a:lvl1pPr>
          </a:lstStyle>
          <a:p>
            <a:pPr lvl="0"/>
            <a:endParaRPr lang="ru-RU" dirty="0"/>
          </a:p>
        </p:txBody>
      </p:sp>
      <p:sp>
        <p:nvSpPr>
          <p:cNvPr id="22" name="Текст 21"/>
          <p:cNvSpPr>
            <a:spLocks noGrp="1"/>
          </p:cNvSpPr>
          <p:nvPr>
            <p:ph type="body" sz="quarter" idx="14"/>
          </p:nvPr>
        </p:nvSpPr>
        <p:spPr>
          <a:xfrm>
            <a:off x="323528" y="1013769"/>
            <a:ext cx="8353425" cy="3313113"/>
          </a:xfrm>
        </p:spPr>
        <p:txBody>
          <a:bodyPr/>
          <a:lstStyle>
            <a:lvl1pPr>
              <a:lnSpc>
                <a:spcPct val="150000"/>
              </a:lnSpc>
              <a:buNone/>
              <a:defRPr sz="1600">
                <a:solidFill>
                  <a:srgbClr val="082C50"/>
                </a:solidFill>
                <a:latin typeface="+mn-lt"/>
              </a:defRPr>
            </a:lvl1pPr>
          </a:lstStyle>
          <a:p>
            <a:pPr lvl="0"/>
            <a:endParaRPr lang="ru-RU" dirty="0"/>
          </a:p>
        </p:txBody>
      </p:sp>
    </p:spTree>
    <p:extLst>
      <p:ext uri="{BB962C8B-B14F-4D97-AF65-F5344CB8AC3E}">
        <p14:creationId xmlns:p14="http://schemas.microsoft.com/office/powerpoint/2010/main" val="649554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Shape 162"/>
        <p:cNvGrpSpPr/>
        <p:nvPr/>
      </p:nvGrpSpPr>
      <p:grpSpPr>
        <a:xfrm>
          <a:off x="0" y="0"/>
          <a:ext cx="0" cy="0"/>
          <a:chOff x="0" y="0"/>
          <a:chExt cx="0" cy="0"/>
        </a:xfrm>
      </p:grpSpPr>
      <p:grpSp>
        <p:nvGrpSpPr>
          <p:cNvPr id="3" name="Shape 31"/>
          <p:cNvGrpSpPr/>
          <p:nvPr userDrawn="1"/>
        </p:nvGrpSpPr>
        <p:grpSpPr>
          <a:xfrm>
            <a:off x="7380311" y="4659982"/>
            <a:ext cx="1763691" cy="483518"/>
            <a:chOff x="5575241" y="4472722"/>
            <a:chExt cx="2202830" cy="670794"/>
          </a:xfrm>
        </p:grpSpPr>
        <p:sp>
          <p:nvSpPr>
            <p:cNvPr id="5" name="Shape 32"/>
            <p:cNvSpPr/>
            <p:nvPr/>
          </p:nvSpPr>
          <p:spPr>
            <a:xfrm rot="10800000">
              <a:off x="5575241" y="4948333"/>
              <a:ext cx="394200" cy="131400"/>
            </a:xfrm>
            <a:prstGeom prst="triangle">
              <a:avLst>
                <a:gd name="adj" fmla="val 32425"/>
              </a:avLst>
            </a:prstGeom>
            <a:solidFill>
              <a:schemeClr val="tx2">
                <a:lumMod val="50000"/>
              </a:schemeClr>
            </a:solidFill>
            <a:ln>
              <a:noFill/>
            </a:ln>
          </p:spPr>
          <p:txBody>
            <a:bodyPr lIns="91425" tIns="91425" rIns="91425" bIns="91425" anchor="ctr" anchorCtr="0">
              <a:noAutofit/>
            </a:bodyPr>
            <a:lstStyle/>
            <a:p>
              <a:pPr defTabSz="685749"/>
              <a:endParaRPr sz="1200" kern="0">
                <a:solidFill>
                  <a:srgbClr val="000000"/>
                </a:solidFill>
                <a:cs typeface="Arial"/>
                <a:sym typeface="Arial"/>
              </a:endParaRPr>
            </a:p>
          </p:txBody>
        </p:sp>
        <p:grpSp>
          <p:nvGrpSpPr>
            <p:cNvPr id="6" name="Shape 33"/>
            <p:cNvGrpSpPr/>
            <p:nvPr/>
          </p:nvGrpSpPr>
          <p:grpSpPr>
            <a:xfrm flipH="1">
              <a:off x="5734850" y="4472722"/>
              <a:ext cx="2040836" cy="670794"/>
              <a:chOff x="1297953" y="330075"/>
              <a:chExt cx="5169293" cy="1699505"/>
            </a:xfrm>
          </p:grpSpPr>
          <p:sp>
            <p:nvSpPr>
              <p:cNvPr id="10" name="Shape 34"/>
              <p:cNvSpPr/>
              <p:nvPr/>
            </p:nvSpPr>
            <p:spPr>
              <a:xfrm>
                <a:off x="1297953" y="330080"/>
                <a:ext cx="3476700" cy="1699500"/>
              </a:xfrm>
              <a:prstGeom prst="rect">
                <a:avLst/>
              </a:prstGeom>
              <a:solidFill>
                <a:srgbClr val="082C50"/>
              </a:solidFill>
              <a:ln>
                <a:noFill/>
              </a:ln>
            </p:spPr>
            <p:txBody>
              <a:bodyPr lIns="91425" tIns="91425" rIns="91425" bIns="91425" anchor="ctr" anchorCtr="0">
                <a:noAutofit/>
              </a:bodyPr>
              <a:lstStyle/>
              <a:p>
                <a:pPr defTabSz="685749"/>
                <a:endParaRPr sz="1200" kern="0">
                  <a:solidFill>
                    <a:srgbClr val="000000"/>
                  </a:solidFill>
                  <a:cs typeface="Arial"/>
                  <a:sym typeface="Arial"/>
                </a:endParaRPr>
              </a:p>
            </p:txBody>
          </p:sp>
          <p:sp>
            <p:nvSpPr>
              <p:cNvPr id="11" name="Shape 35"/>
              <p:cNvSpPr/>
              <p:nvPr/>
            </p:nvSpPr>
            <p:spPr>
              <a:xfrm>
                <a:off x="4767747" y="330075"/>
                <a:ext cx="1699500" cy="1699500"/>
              </a:xfrm>
              <a:prstGeom prst="rtTriangle">
                <a:avLst/>
              </a:prstGeom>
              <a:solidFill>
                <a:srgbClr val="082C50"/>
              </a:solidFill>
              <a:ln>
                <a:noFill/>
              </a:ln>
            </p:spPr>
            <p:txBody>
              <a:bodyPr lIns="91425" tIns="91425" rIns="91425" bIns="91425" anchor="ctr" anchorCtr="0">
                <a:noAutofit/>
              </a:bodyPr>
              <a:lstStyle/>
              <a:p>
                <a:pPr defTabSz="685749"/>
                <a:endParaRPr sz="1200" kern="0">
                  <a:solidFill>
                    <a:srgbClr val="000000"/>
                  </a:solidFill>
                  <a:cs typeface="Arial"/>
                  <a:sym typeface="Arial"/>
                </a:endParaRPr>
              </a:p>
            </p:txBody>
          </p:sp>
        </p:grpSp>
        <p:grpSp>
          <p:nvGrpSpPr>
            <p:cNvPr id="7" name="Shape 36"/>
            <p:cNvGrpSpPr/>
            <p:nvPr/>
          </p:nvGrpSpPr>
          <p:grpSpPr>
            <a:xfrm flipH="1">
              <a:off x="5578208" y="4646737"/>
              <a:ext cx="2199863" cy="304561"/>
              <a:chOff x="-5827157" y="330075"/>
              <a:chExt cx="12276022" cy="1699559"/>
            </a:xfrm>
          </p:grpSpPr>
          <p:sp>
            <p:nvSpPr>
              <p:cNvPr id="8" name="Shape 37"/>
              <p:cNvSpPr/>
              <p:nvPr/>
            </p:nvSpPr>
            <p:spPr>
              <a:xfrm>
                <a:off x="-5827157" y="330133"/>
                <a:ext cx="10612201" cy="1699501"/>
              </a:xfrm>
              <a:prstGeom prst="rect">
                <a:avLst/>
              </a:prstGeom>
              <a:solidFill>
                <a:schemeClr val="tx2">
                  <a:lumMod val="75000"/>
                </a:schemeClr>
              </a:solidFill>
              <a:ln>
                <a:noFill/>
              </a:ln>
            </p:spPr>
            <p:txBody>
              <a:bodyPr lIns="91425" tIns="91425" rIns="91425" bIns="91425" anchor="ctr" anchorCtr="0">
                <a:noAutofit/>
              </a:bodyPr>
              <a:lstStyle/>
              <a:p>
                <a:pPr defTabSz="685749"/>
                <a:endParaRPr sz="1200" kern="0">
                  <a:solidFill>
                    <a:srgbClr val="000000"/>
                  </a:solidFill>
                  <a:cs typeface="Arial"/>
                  <a:sym typeface="Arial"/>
                </a:endParaRPr>
              </a:p>
            </p:txBody>
          </p:sp>
          <p:sp>
            <p:nvSpPr>
              <p:cNvPr id="9" name="Shape 38"/>
              <p:cNvSpPr/>
              <p:nvPr/>
            </p:nvSpPr>
            <p:spPr>
              <a:xfrm>
                <a:off x="4749365" y="330075"/>
                <a:ext cx="1699500" cy="1699500"/>
              </a:xfrm>
              <a:prstGeom prst="rtTriangle">
                <a:avLst/>
              </a:prstGeom>
              <a:solidFill>
                <a:schemeClr val="tx2">
                  <a:lumMod val="75000"/>
                </a:schemeClr>
              </a:solidFill>
              <a:ln>
                <a:noFill/>
              </a:ln>
            </p:spPr>
            <p:txBody>
              <a:bodyPr lIns="91425" tIns="91425" rIns="91425" bIns="91425" anchor="ctr" anchorCtr="0">
                <a:noAutofit/>
              </a:bodyPr>
              <a:lstStyle/>
              <a:p>
                <a:pPr defTabSz="685749"/>
                <a:endParaRPr sz="1200" kern="0">
                  <a:solidFill>
                    <a:srgbClr val="000000"/>
                  </a:solidFill>
                  <a:cs typeface="Arial"/>
                  <a:sym typeface="Arial"/>
                </a:endParaRPr>
              </a:p>
            </p:txBody>
          </p:sp>
        </p:grpSp>
      </p:grpSp>
      <p:grpSp>
        <p:nvGrpSpPr>
          <p:cNvPr id="12" name="Shape 154"/>
          <p:cNvGrpSpPr/>
          <p:nvPr userDrawn="1"/>
        </p:nvGrpSpPr>
        <p:grpSpPr>
          <a:xfrm rot="10800000">
            <a:off x="-10886" y="0"/>
            <a:ext cx="1630557" cy="482453"/>
            <a:chOff x="5575241" y="4472722"/>
            <a:chExt cx="2202829" cy="670794"/>
          </a:xfrm>
        </p:grpSpPr>
        <p:sp>
          <p:nvSpPr>
            <p:cNvPr id="13" name="Shape 155"/>
            <p:cNvSpPr/>
            <p:nvPr/>
          </p:nvSpPr>
          <p:spPr>
            <a:xfrm rot="10800000">
              <a:off x="5575241" y="4948333"/>
              <a:ext cx="394200" cy="131400"/>
            </a:xfrm>
            <a:prstGeom prst="triangle">
              <a:avLst>
                <a:gd name="adj" fmla="val 32425"/>
              </a:avLst>
            </a:prstGeom>
            <a:solidFill>
              <a:schemeClr val="tx2">
                <a:lumMod val="50000"/>
              </a:schemeClr>
            </a:solidFill>
            <a:ln>
              <a:noFill/>
            </a:ln>
          </p:spPr>
          <p:txBody>
            <a:bodyPr lIns="91425" tIns="91425" rIns="91425" bIns="91425" anchor="ctr" anchorCtr="0">
              <a:noAutofit/>
            </a:bodyPr>
            <a:lstStyle/>
            <a:p>
              <a:pPr defTabSz="685749"/>
              <a:endParaRPr sz="1400" kern="0">
                <a:solidFill>
                  <a:srgbClr val="000000"/>
                </a:solidFill>
                <a:cs typeface="Arial"/>
                <a:sym typeface="Arial"/>
              </a:endParaRPr>
            </a:p>
          </p:txBody>
        </p:sp>
        <p:grpSp>
          <p:nvGrpSpPr>
            <p:cNvPr id="14" name="Shape 156"/>
            <p:cNvGrpSpPr/>
            <p:nvPr/>
          </p:nvGrpSpPr>
          <p:grpSpPr>
            <a:xfrm flipH="1">
              <a:off x="5734850" y="4472722"/>
              <a:ext cx="2040836" cy="670794"/>
              <a:chOff x="1297953" y="330075"/>
              <a:chExt cx="5169293" cy="1699505"/>
            </a:xfrm>
          </p:grpSpPr>
          <p:sp>
            <p:nvSpPr>
              <p:cNvPr id="18" name="Shape 157"/>
              <p:cNvSpPr/>
              <p:nvPr/>
            </p:nvSpPr>
            <p:spPr>
              <a:xfrm>
                <a:off x="1297953" y="330080"/>
                <a:ext cx="3476700" cy="1699500"/>
              </a:xfrm>
              <a:prstGeom prst="rect">
                <a:avLst/>
              </a:prstGeom>
              <a:solidFill>
                <a:srgbClr val="082C50"/>
              </a:solidFill>
              <a:ln>
                <a:noFill/>
              </a:ln>
            </p:spPr>
            <p:txBody>
              <a:bodyPr lIns="91425" tIns="91425" rIns="91425" bIns="91425" anchor="ctr" anchorCtr="0">
                <a:noAutofit/>
              </a:bodyPr>
              <a:lstStyle/>
              <a:p>
                <a:pPr defTabSz="685749"/>
                <a:endParaRPr sz="1400" kern="0">
                  <a:solidFill>
                    <a:srgbClr val="000000"/>
                  </a:solidFill>
                  <a:cs typeface="Arial"/>
                  <a:sym typeface="Arial"/>
                </a:endParaRPr>
              </a:p>
            </p:txBody>
          </p:sp>
          <p:sp>
            <p:nvSpPr>
              <p:cNvPr id="19" name="Shape 158"/>
              <p:cNvSpPr/>
              <p:nvPr/>
            </p:nvSpPr>
            <p:spPr>
              <a:xfrm>
                <a:off x="4767747" y="330075"/>
                <a:ext cx="1699500" cy="1699500"/>
              </a:xfrm>
              <a:prstGeom prst="rtTriangle">
                <a:avLst/>
              </a:prstGeom>
              <a:solidFill>
                <a:srgbClr val="082C50"/>
              </a:solidFill>
              <a:ln>
                <a:noFill/>
              </a:ln>
            </p:spPr>
            <p:txBody>
              <a:bodyPr lIns="91425" tIns="91425" rIns="91425" bIns="91425" anchor="ctr" anchorCtr="0">
                <a:noAutofit/>
              </a:bodyPr>
              <a:lstStyle/>
              <a:p>
                <a:pPr defTabSz="685749"/>
                <a:endParaRPr sz="1400" kern="0">
                  <a:solidFill>
                    <a:srgbClr val="000000"/>
                  </a:solidFill>
                  <a:cs typeface="Arial"/>
                  <a:sym typeface="Arial"/>
                </a:endParaRPr>
              </a:p>
            </p:txBody>
          </p:sp>
        </p:grpSp>
        <p:grpSp>
          <p:nvGrpSpPr>
            <p:cNvPr id="15" name="Shape 159"/>
            <p:cNvGrpSpPr/>
            <p:nvPr/>
          </p:nvGrpSpPr>
          <p:grpSpPr>
            <a:xfrm flipH="1">
              <a:off x="5578208" y="4646737"/>
              <a:ext cx="2199862" cy="304562"/>
              <a:chOff x="-5827152" y="330075"/>
              <a:chExt cx="12276018" cy="1699568"/>
            </a:xfrm>
          </p:grpSpPr>
          <p:sp>
            <p:nvSpPr>
              <p:cNvPr id="16" name="Shape 160"/>
              <p:cNvSpPr/>
              <p:nvPr/>
            </p:nvSpPr>
            <p:spPr>
              <a:xfrm>
                <a:off x="-5827152" y="330143"/>
                <a:ext cx="10612200" cy="1699500"/>
              </a:xfrm>
              <a:prstGeom prst="rect">
                <a:avLst/>
              </a:prstGeom>
              <a:solidFill>
                <a:schemeClr val="tx2">
                  <a:lumMod val="75000"/>
                </a:schemeClr>
              </a:solidFill>
              <a:ln>
                <a:noFill/>
              </a:ln>
            </p:spPr>
            <p:txBody>
              <a:bodyPr lIns="91425" tIns="91425" rIns="91425" bIns="91425" anchor="ctr" anchorCtr="0">
                <a:noAutofit/>
              </a:bodyPr>
              <a:lstStyle/>
              <a:p>
                <a:pPr defTabSz="685749"/>
                <a:endParaRPr sz="1400" kern="0">
                  <a:solidFill>
                    <a:srgbClr val="000000"/>
                  </a:solidFill>
                  <a:cs typeface="Arial"/>
                  <a:sym typeface="Arial"/>
                </a:endParaRPr>
              </a:p>
            </p:txBody>
          </p:sp>
          <p:sp>
            <p:nvSpPr>
              <p:cNvPr id="17" name="Shape 161"/>
              <p:cNvSpPr/>
              <p:nvPr/>
            </p:nvSpPr>
            <p:spPr>
              <a:xfrm>
                <a:off x="4749365" y="330075"/>
                <a:ext cx="1699500" cy="1699500"/>
              </a:xfrm>
              <a:prstGeom prst="rtTriangle">
                <a:avLst/>
              </a:prstGeom>
              <a:solidFill>
                <a:schemeClr val="tx2">
                  <a:lumMod val="75000"/>
                </a:schemeClr>
              </a:solidFill>
              <a:ln>
                <a:noFill/>
              </a:ln>
            </p:spPr>
            <p:txBody>
              <a:bodyPr lIns="91425" tIns="91425" rIns="91425" bIns="91425" anchor="ctr" anchorCtr="0">
                <a:noAutofit/>
              </a:bodyPr>
              <a:lstStyle/>
              <a:p>
                <a:pPr defTabSz="685749"/>
                <a:endParaRPr sz="1400" kern="0">
                  <a:solidFill>
                    <a:srgbClr val="000000"/>
                  </a:solidFill>
                  <a:cs typeface="Arial"/>
                  <a:sym typeface="Arial"/>
                </a:endParaRPr>
              </a:p>
            </p:txBody>
          </p:sp>
        </p:grpSp>
      </p:grpSp>
      <p:sp>
        <p:nvSpPr>
          <p:cNvPr id="4" name="Slide Number Placeholder 5"/>
          <p:cNvSpPr>
            <a:spLocks noGrp="1"/>
          </p:cNvSpPr>
          <p:nvPr>
            <p:ph type="sldNum" sz="quarter" idx="12"/>
          </p:nvPr>
        </p:nvSpPr>
        <p:spPr>
          <a:xfrm>
            <a:off x="8228406" y="4764818"/>
            <a:ext cx="2057400" cy="273844"/>
          </a:xfrm>
        </p:spPr>
        <p:txBody>
          <a:bodyPr/>
          <a:lstStyle>
            <a:lvl1pPr>
              <a:defRPr sz="1200">
                <a:solidFill>
                  <a:schemeClr val="tx1"/>
                </a:solidFill>
              </a:defRPr>
            </a:lvl1pPr>
          </a:lstStyle>
          <a:p>
            <a:fld id="{D1FC7F3B-3443-46EE-81BC-CEC78D7A295F}" type="slidenum">
              <a:rPr lang="ru-RU" smtClean="0">
                <a:solidFill>
                  <a:prstClr val="black"/>
                </a:solidFill>
              </a:rPr>
              <a:pPr/>
              <a:t>‹#›</a:t>
            </a:fld>
            <a:endParaRPr lang="ru-RU" dirty="0">
              <a:solidFill>
                <a:prstClr val="black"/>
              </a:solidFill>
            </a:endParaRPr>
          </a:p>
        </p:txBody>
      </p:sp>
      <p:grpSp>
        <p:nvGrpSpPr>
          <p:cNvPr id="20" name="Группа 19"/>
          <p:cNvGrpSpPr/>
          <p:nvPr userDrawn="1"/>
        </p:nvGrpSpPr>
        <p:grpSpPr>
          <a:xfrm>
            <a:off x="2270760" y="1935850"/>
            <a:ext cx="6873240" cy="1045244"/>
            <a:chOff x="3027680" y="2668786"/>
            <a:chExt cx="9164320" cy="1393659"/>
          </a:xfrm>
        </p:grpSpPr>
        <p:sp>
          <p:nvSpPr>
            <p:cNvPr id="21" name="Shape 15"/>
            <p:cNvSpPr/>
            <p:nvPr/>
          </p:nvSpPr>
          <p:spPr>
            <a:xfrm rot="10800000" flipH="1">
              <a:off x="3820160" y="2712719"/>
              <a:ext cx="8371840" cy="1349725"/>
            </a:xfrm>
            <a:prstGeom prst="rect">
              <a:avLst/>
            </a:prstGeom>
            <a:solidFill>
              <a:srgbClr val="082C50"/>
            </a:solidFill>
            <a:ln>
              <a:noFill/>
            </a:ln>
          </p:spPr>
          <p:txBody>
            <a:bodyPr lIns="68569" tIns="68569" rIns="68569" bIns="68569" anchor="ctr" anchorCtr="0">
              <a:noAutofit/>
            </a:bodyPr>
            <a:lstStyle/>
            <a:p>
              <a:endParaRPr sz="1400" kern="0">
                <a:solidFill>
                  <a:srgbClr val="000000"/>
                </a:solidFill>
                <a:latin typeface="Arvo"/>
                <a:ea typeface="Arvo"/>
                <a:cs typeface="Arvo"/>
                <a:sym typeface="Arvo"/>
              </a:endParaRPr>
            </a:p>
          </p:txBody>
        </p:sp>
        <p:sp>
          <p:nvSpPr>
            <p:cNvPr id="22" name="Равнобедренный треугольник 21"/>
            <p:cNvSpPr/>
            <p:nvPr/>
          </p:nvSpPr>
          <p:spPr>
            <a:xfrm>
              <a:off x="3027680" y="2668786"/>
              <a:ext cx="1584960" cy="1393659"/>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500">
                <a:solidFill>
                  <a:prstClr val="white"/>
                </a:solidFill>
              </a:endParaRPr>
            </a:p>
          </p:txBody>
        </p:sp>
      </p:grpSp>
      <p:sp>
        <p:nvSpPr>
          <p:cNvPr id="24" name="Текст 23"/>
          <p:cNvSpPr>
            <a:spLocks noGrp="1"/>
          </p:cNvSpPr>
          <p:nvPr>
            <p:ph type="body" sz="quarter" idx="13"/>
          </p:nvPr>
        </p:nvSpPr>
        <p:spPr>
          <a:xfrm>
            <a:off x="3779912" y="2017746"/>
            <a:ext cx="5184576" cy="914400"/>
          </a:xfrm>
        </p:spPr>
        <p:txBody>
          <a:bodyPr/>
          <a:lstStyle>
            <a:lvl1pPr>
              <a:buNone/>
              <a:defRPr sz="1800" b="1">
                <a:solidFill>
                  <a:schemeClr val="bg1"/>
                </a:solidFill>
                <a:latin typeface="+mj-lt"/>
              </a:defRPr>
            </a:lvl1pPr>
          </a:lstStyle>
          <a:p>
            <a:pPr lvl="0"/>
            <a:endParaRPr lang="ru-RU" dirty="0"/>
          </a:p>
        </p:txBody>
      </p:sp>
    </p:spTree>
    <p:extLst>
      <p:ext uri="{BB962C8B-B14F-4D97-AF65-F5344CB8AC3E}">
        <p14:creationId xmlns:p14="http://schemas.microsoft.com/office/powerpoint/2010/main" val="1392080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592" b="1" i="0">
                <a:solidFill>
                  <a:schemeClr val="tx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7572" b="1" i="0">
                <a:solidFill>
                  <a:schemeClr val="bg1"/>
                </a:solidFill>
                <a:latin typeface="Trebuchet MS"/>
                <a:cs typeface="Trebuchet MS"/>
              </a:defRPr>
            </a:lvl1pPr>
          </a:lstStyle>
          <a:p>
            <a:endParaRPr/>
          </a:p>
        </p:txBody>
      </p:sp>
      <p:sp>
        <p:nvSpPr>
          <p:cNvPr id="4" name="Holder 4"/>
          <p:cNvSpPr>
            <a:spLocks noGrp="1"/>
          </p:cNvSpPr>
          <p:nvPr>
            <p:ph type="ftr" sz="quarter" idx="5"/>
          </p:nvPr>
        </p:nvSpPr>
        <p:spPr>
          <a:xfrm>
            <a:off x="3108960" y="4783455"/>
            <a:ext cx="2926080" cy="257175"/>
          </a:xfrm>
          <a:prstGeom prst="rect">
            <a:avLst/>
          </a:prstGeom>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4783455"/>
            <a:ext cx="2103120" cy="257175"/>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11/18/2022</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222793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Shape 162"/>
        <p:cNvGrpSpPr/>
        <p:nvPr/>
      </p:nvGrpSpPr>
      <p:grpSpPr>
        <a:xfrm>
          <a:off x="0" y="0"/>
          <a:ext cx="0" cy="0"/>
          <a:chOff x="0" y="0"/>
          <a:chExt cx="0" cy="0"/>
        </a:xfrm>
      </p:grpSpPr>
      <p:grpSp>
        <p:nvGrpSpPr>
          <p:cNvPr id="3" name="Shape 31"/>
          <p:cNvGrpSpPr/>
          <p:nvPr userDrawn="1"/>
        </p:nvGrpSpPr>
        <p:grpSpPr>
          <a:xfrm>
            <a:off x="7380311" y="4659982"/>
            <a:ext cx="1763691" cy="483518"/>
            <a:chOff x="5575241" y="4472722"/>
            <a:chExt cx="2202830" cy="670794"/>
          </a:xfrm>
        </p:grpSpPr>
        <p:sp>
          <p:nvSpPr>
            <p:cNvPr id="5" name="Shape 32"/>
            <p:cNvSpPr/>
            <p:nvPr/>
          </p:nvSpPr>
          <p:spPr>
            <a:xfrm rot="10800000">
              <a:off x="5575241" y="4948333"/>
              <a:ext cx="394200" cy="131400"/>
            </a:xfrm>
            <a:prstGeom prst="triangle">
              <a:avLst>
                <a:gd name="adj" fmla="val 32425"/>
              </a:avLst>
            </a:prstGeom>
            <a:solidFill>
              <a:schemeClr val="tx2">
                <a:lumMod val="50000"/>
              </a:schemeClr>
            </a:solidFill>
            <a:ln>
              <a:noFill/>
            </a:ln>
          </p:spPr>
          <p:txBody>
            <a:bodyPr lIns="91425" tIns="91425" rIns="91425" bIns="91425" anchor="ctr" anchorCtr="0">
              <a:noAutofit/>
            </a:bodyPr>
            <a:lstStyle/>
            <a:p>
              <a:pPr defTabSz="685749"/>
              <a:endParaRPr sz="1200" kern="0" dirty="0">
                <a:solidFill>
                  <a:srgbClr val="000000"/>
                </a:solidFill>
                <a:cs typeface="Arial"/>
                <a:sym typeface="Arial"/>
              </a:endParaRPr>
            </a:p>
          </p:txBody>
        </p:sp>
        <p:grpSp>
          <p:nvGrpSpPr>
            <p:cNvPr id="6" name="Shape 33"/>
            <p:cNvGrpSpPr/>
            <p:nvPr/>
          </p:nvGrpSpPr>
          <p:grpSpPr>
            <a:xfrm flipH="1">
              <a:off x="5734850" y="4472722"/>
              <a:ext cx="2040836" cy="670794"/>
              <a:chOff x="1297953" y="330075"/>
              <a:chExt cx="5169293" cy="1699505"/>
            </a:xfrm>
          </p:grpSpPr>
          <p:sp>
            <p:nvSpPr>
              <p:cNvPr id="10" name="Shape 34"/>
              <p:cNvSpPr/>
              <p:nvPr/>
            </p:nvSpPr>
            <p:spPr>
              <a:xfrm>
                <a:off x="1297953" y="330080"/>
                <a:ext cx="3476700" cy="1699500"/>
              </a:xfrm>
              <a:prstGeom prst="rect">
                <a:avLst/>
              </a:prstGeom>
              <a:solidFill>
                <a:srgbClr val="082C50"/>
              </a:solidFill>
              <a:ln>
                <a:noFill/>
              </a:ln>
            </p:spPr>
            <p:txBody>
              <a:bodyPr lIns="91425" tIns="91425" rIns="91425" bIns="91425" anchor="ctr" anchorCtr="0">
                <a:noAutofit/>
              </a:bodyPr>
              <a:lstStyle/>
              <a:p>
                <a:pPr defTabSz="685749"/>
                <a:endParaRPr sz="1200" kern="0" dirty="0">
                  <a:solidFill>
                    <a:srgbClr val="000000"/>
                  </a:solidFill>
                  <a:cs typeface="Arial"/>
                  <a:sym typeface="Arial"/>
                </a:endParaRPr>
              </a:p>
            </p:txBody>
          </p:sp>
          <p:sp>
            <p:nvSpPr>
              <p:cNvPr id="11" name="Shape 35"/>
              <p:cNvSpPr/>
              <p:nvPr/>
            </p:nvSpPr>
            <p:spPr>
              <a:xfrm>
                <a:off x="4767747" y="330075"/>
                <a:ext cx="1699500" cy="1699500"/>
              </a:xfrm>
              <a:prstGeom prst="rtTriangle">
                <a:avLst/>
              </a:prstGeom>
              <a:solidFill>
                <a:srgbClr val="082C50"/>
              </a:solidFill>
              <a:ln>
                <a:noFill/>
              </a:ln>
            </p:spPr>
            <p:txBody>
              <a:bodyPr lIns="91425" tIns="91425" rIns="91425" bIns="91425" anchor="ctr" anchorCtr="0">
                <a:noAutofit/>
              </a:bodyPr>
              <a:lstStyle/>
              <a:p>
                <a:pPr defTabSz="685749"/>
                <a:endParaRPr sz="1200" kern="0" dirty="0">
                  <a:solidFill>
                    <a:srgbClr val="000000"/>
                  </a:solidFill>
                  <a:cs typeface="Arial"/>
                  <a:sym typeface="Arial"/>
                </a:endParaRPr>
              </a:p>
            </p:txBody>
          </p:sp>
        </p:grpSp>
        <p:grpSp>
          <p:nvGrpSpPr>
            <p:cNvPr id="7" name="Shape 36"/>
            <p:cNvGrpSpPr/>
            <p:nvPr/>
          </p:nvGrpSpPr>
          <p:grpSpPr>
            <a:xfrm flipH="1">
              <a:off x="5578208" y="4646737"/>
              <a:ext cx="2199863" cy="304561"/>
              <a:chOff x="-5827157" y="330075"/>
              <a:chExt cx="12276022" cy="1699559"/>
            </a:xfrm>
          </p:grpSpPr>
          <p:sp>
            <p:nvSpPr>
              <p:cNvPr id="8" name="Shape 37"/>
              <p:cNvSpPr/>
              <p:nvPr/>
            </p:nvSpPr>
            <p:spPr>
              <a:xfrm>
                <a:off x="-5827157" y="330133"/>
                <a:ext cx="10612201" cy="1699501"/>
              </a:xfrm>
              <a:prstGeom prst="rect">
                <a:avLst/>
              </a:prstGeom>
              <a:solidFill>
                <a:schemeClr val="tx2">
                  <a:lumMod val="75000"/>
                </a:schemeClr>
              </a:solidFill>
              <a:ln>
                <a:noFill/>
              </a:ln>
            </p:spPr>
            <p:txBody>
              <a:bodyPr lIns="91425" tIns="91425" rIns="91425" bIns="91425" anchor="ctr" anchorCtr="0">
                <a:noAutofit/>
              </a:bodyPr>
              <a:lstStyle/>
              <a:p>
                <a:pPr defTabSz="685749"/>
                <a:endParaRPr sz="1200" kern="0" dirty="0">
                  <a:solidFill>
                    <a:srgbClr val="000000"/>
                  </a:solidFill>
                  <a:cs typeface="Arial"/>
                  <a:sym typeface="Arial"/>
                </a:endParaRPr>
              </a:p>
            </p:txBody>
          </p:sp>
          <p:sp>
            <p:nvSpPr>
              <p:cNvPr id="9" name="Shape 38"/>
              <p:cNvSpPr/>
              <p:nvPr/>
            </p:nvSpPr>
            <p:spPr>
              <a:xfrm>
                <a:off x="4749365" y="330075"/>
                <a:ext cx="1699500" cy="1699500"/>
              </a:xfrm>
              <a:prstGeom prst="rtTriangle">
                <a:avLst/>
              </a:prstGeom>
              <a:solidFill>
                <a:schemeClr val="tx2">
                  <a:lumMod val="75000"/>
                </a:schemeClr>
              </a:solidFill>
              <a:ln>
                <a:noFill/>
              </a:ln>
            </p:spPr>
            <p:txBody>
              <a:bodyPr lIns="91425" tIns="91425" rIns="91425" bIns="91425" anchor="ctr" anchorCtr="0">
                <a:noAutofit/>
              </a:bodyPr>
              <a:lstStyle/>
              <a:p>
                <a:pPr defTabSz="685749"/>
                <a:endParaRPr sz="1200" kern="0" dirty="0">
                  <a:solidFill>
                    <a:srgbClr val="000000"/>
                  </a:solidFill>
                  <a:cs typeface="Arial"/>
                  <a:sym typeface="Arial"/>
                </a:endParaRPr>
              </a:p>
            </p:txBody>
          </p:sp>
        </p:grpSp>
      </p:grpSp>
      <p:grpSp>
        <p:nvGrpSpPr>
          <p:cNvPr id="12" name="Shape 154"/>
          <p:cNvGrpSpPr/>
          <p:nvPr userDrawn="1"/>
        </p:nvGrpSpPr>
        <p:grpSpPr>
          <a:xfrm rot="10800000">
            <a:off x="-10886" y="0"/>
            <a:ext cx="1630557" cy="482453"/>
            <a:chOff x="5575241" y="4472722"/>
            <a:chExt cx="2202829" cy="670794"/>
          </a:xfrm>
        </p:grpSpPr>
        <p:sp>
          <p:nvSpPr>
            <p:cNvPr id="13" name="Shape 155"/>
            <p:cNvSpPr/>
            <p:nvPr/>
          </p:nvSpPr>
          <p:spPr>
            <a:xfrm rot="10800000">
              <a:off x="5575241" y="4948333"/>
              <a:ext cx="394200" cy="131400"/>
            </a:xfrm>
            <a:prstGeom prst="triangle">
              <a:avLst>
                <a:gd name="adj" fmla="val 32425"/>
              </a:avLst>
            </a:prstGeom>
            <a:solidFill>
              <a:schemeClr val="tx2">
                <a:lumMod val="50000"/>
              </a:schemeClr>
            </a:solidFill>
            <a:ln>
              <a:noFill/>
            </a:ln>
          </p:spPr>
          <p:txBody>
            <a:bodyPr lIns="91425" tIns="91425" rIns="91425" bIns="91425" anchor="ctr" anchorCtr="0">
              <a:noAutofit/>
            </a:bodyPr>
            <a:lstStyle/>
            <a:p>
              <a:pPr defTabSz="685749"/>
              <a:endParaRPr sz="1400" kern="0" dirty="0">
                <a:solidFill>
                  <a:srgbClr val="000000"/>
                </a:solidFill>
                <a:cs typeface="Arial"/>
                <a:sym typeface="Arial"/>
              </a:endParaRPr>
            </a:p>
          </p:txBody>
        </p:sp>
        <p:grpSp>
          <p:nvGrpSpPr>
            <p:cNvPr id="14" name="Shape 156"/>
            <p:cNvGrpSpPr/>
            <p:nvPr/>
          </p:nvGrpSpPr>
          <p:grpSpPr>
            <a:xfrm flipH="1">
              <a:off x="5734850" y="4472722"/>
              <a:ext cx="2040836" cy="670794"/>
              <a:chOff x="1297953" y="330075"/>
              <a:chExt cx="5169293" cy="1699505"/>
            </a:xfrm>
          </p:grpSpPr>
          <p:sp>
            <p:nvSpPr>
              <p:cNvPr id="18" name="Shape 157"/>
              <p:cNvSpPr/>
              <p:nvPr/>
            </p:nvSpPr>
            <p:spPr>
              <a:xfrm>
                <a:off x="1297953" y="330080"/>
                <a:ext cx="3476700" cy="1699500"/>
              </a:xfrm>
              <a:prstGeom prst="rect">
                <a:avLst/>
              </a:prstGeom>
              <a:solidFill>
                <a:srgbClr val="082C50"/>
              </a:solidFill>
              <a:ln>
                <a:noFill/>
              </a:ln>
            </p:spPr>
            <p:txBody>
              <a:bodyPr lIns="91425" tIns="91425" rIns="91425" bIns="91425" anchor="ctr" anchorCtr="0">
                <a:noAutofit/>
              </a:bodyPr>
              <a:lstStyle/>
              <a:p>
                <a:pPr defTabSz="685749"/>
                <a:endParaRPr sz="1400" kern="0" dirty="0">
                  <a:solidFill>
                    <a:srgbClr val="000000"/>
                  </a:solidFill>
                  <a:cs typeface="Arial"/>
                  <a:sym typeface="Arial"/>
                </a:endParaRPr>
              </a:p>
            </p:txBody>
          </p:sp>
          <p:sp>
            <p:nvSpPr>
              <p:cNvPr id="19" name="Shape 158"/>
              <p:cNvSpPr/>
              <p:nvPr/>
            </p:nvSpPr>
            <p:spPr>
              <a:xfrm>
                <a:off x="4767747" y="330075"/>
                <a:ext cx="1699500" cy="1699500"/>
              </a:xfrm>
              <a:prstGeom prst="rtTriangle">
                <a:avLst/>
              </a:prstGeom>
              <a:solidFill>
                <a:srgbClr val="082C50"/>
              </a:solidFill>
              <a:ln>
                <a:noFill/>
              </a:ln>
            </p:spPr>
            <p:txBody>
              <a:bodyPr lIns="91425" tIns="91425" rIns="91425" bIns="91425" anchor="ctr" anchorCtr="0">
                <a:noAutofit/>
              </a:bodyPr>
              <a:lstStyle/>
              <a:p>
                <a:pPr defTabSz="685749"/>
                <a:endParaRPr sz="1400" kern="0" dirty="0">
                  <a:solidFill>
                    <a:srgbClr val="000000"/>
                  </a:solidFill>
                  <a:cs typeface="Arial"/>
                  <a:sym typeface="Arial"/>
                </a:endParaRPr>
              </a:p>
            </p:txBody>
          </p:sp>
        </p:grpSp>
        <p:grpSp>
          <p:nvGrpSpPr>
            <p:cNvPr id="15" name="Shape 159"/>
            <p:cNvGrpSpPr/>
            <p:nvPr/>
          </p:nvGrpSpPr>
          <p:grpSpPr>
            <a:xfrm flipH="1">
              <a:off x="5578208" y="4646737"/>
              <a:ext cx="2199862" cy="304562"/>
              <a:chOff x="-5827152" y="330075"/>
              <a:chExt cx="12276018" cy="1699568"/>
            </a:xfrm>
          </p:grpSpPr>
          <p:sp>
            <p:nvSpPr>
              <p:cNvPr id="16" name="Shape 160"/>
              <p:cNvSpPr/>
              <p:nvPr/>
            </p:nvSpPr>
            <p:spPr>
              <a:xfrm>
                <a:off x="-5827152" y="330143"/>
                <a:ext cx="10612200" cy="1699500"/>
              </a:xfrm>
              <a:prstGeom prst="rect">
                <a:avLst/>
              </a:prstGeom>
              <a:solidFill>
                <a:schemeClr val="tx2">
                  <a:lumMod val="75000"/>
                </a:schemeClr>
              </a:solidFill>
              <a:ln>
                <a:noFill/>
              </a:ln>
            </p:spPr>
            <p:txBody>
              <a:bodyPr lIns="91425" tIns="91425" rIns="91425" bIns="91425" anchor="ctr" anchorCtr="0">
                <a:noAutofit/>
              </a:bodyPr>
              <a:lstStyle/>
              <a:p>
                <a:pPr defTabSz="685749"/>
                <a:endParaRPr sz="1400" kern="0" dirty="0">
                  <a:solidFill>
                    <a:srgbClr val="000000"/>
                  </a:solidFill>
                  <a:cs typeface="Arial"/>
                  <a:sym typeface="Arial"/>
                </a:endParaRPr>
              </a:p>
            </p:txBody>
          </p:sp>
          <p:sp>
            <p:nvSpPr>
              <p:cNvPr id="17" name="Shape 161"/>
              <p:cNvSpPr/>
              <p:nvPr/>
            </p:nvSpPr>
            <p:spPr>
              <a:xfrm>
                <a:off x="4749365" y="330075"/>
                <a:ext cx="1699500" cy="1699500"/>
              </a:xfrm>
              <a:prstGeom prst="rtTriangle">
                <a:avLst/>
              </a:prstGeom>
              <a:solidFill>
                <a:schemeClr val="tx2">
                  <a:lumMod val="75000"/>
                </a:schemeClr>
              </a:solidFill>
              <a:ln>
                <a:noFill/>
              </a:ln>
            </p:spPr>
            <p:txBody>
              <a:bodyPr lIns="91425" tIns="91425" rIns="91425" bIns="91425" anchor="ctr" anchorCtr="0">
                <a:noAutofit/>
              </a:bodyPr>
              <a:lstStyle/>
              <a:p>
                <a:pPr defTabSz="685749"/>
                <a:endParaRPr sz="1400" kern="0" dirty="0">
                  <a:solidFill>
                    <a:srgbClr val="000000"/>
                  </a:solidFill>
                  <a:cs typeface="Arial"/>
                  <a:sym typeface="Arial"/>
                </a:endParaRPr>
              </a:p>
            </p:txBody>
          </p:sp>
        </p:grpSp>
      </p:grpSp>
      <p:sp>
        <p:nvSpPr>
          <p:cNvPr id="4" name="Slide Number Placeholder 5"/>
          <p:cNvSpPr>
            <a:spLocks noGrp="1"/>
          </p:cNvSpPr>
          <p:nvPr>
            <p:ph type="sldNum" sz="quarter" idx="12"/>
          </p:nvPr>
        </p:nvSpPr>
        <p:spPr>
          <a:xfrm>
            <a:off x="8228406" y="4764818"/>
            <a:ext cx="2057400" cy="273844"/>
          </a:xfrm>
        </p:spPr>
        <p:txBody>
          <a:bodyPr/>
          <a:lstStyle>
            <a:lvl1pPr>
              <a:defRPr sz="1200">
                <a:solidFill>
                  <a:schemeClr val="tx1"/>
                </a:solidFill>
              </a:defRPr>
            </a:lvl1pPr>
          </a:lstStyle>
          <a:p>
            <a:fld id="{D1FC7F3B-3443-46EE-81BC-CEC78D7A295F}" type="slidenum">
              <a:rPr lang="ru-RU" smtClean="0">
                <a:solidFill>
                  <a:prstClr val="black"/>
                </a:solidFill>
              </a:rPr>
              <a:pPr/>
              <a:t>‹#›</a:t>
            </a:fld>
            <a:endParaRPr lang="ru-RU" dirty="0">
              <a:solidFill>
                <a:prstClr val="black"/>
              </a:solidFill>
            </a:endParaRPr>
          </a:p>
        </p:txBody>
      </p:sp>
      <p:grpSp>
        <p:nvGrpSpPr>
          <p:cNvPr id="20" name="Группа 19"/>
          <p:cNvGrpSpPr/>
          <p:nvPr userDrawn="1"/>
        </p:nvGrpSpPr>
        <p:grpSpPr>
          <a:xfrm>
            <a:off x="2270760" y="1935850"/>
            <a:ext cx="6873240" cy="1045244"/>
            <a:chOff x="3027680" y="2668786"/>
            <a:chExt cx="9164320" cy="1393659"/>
          </a:xfrm>
        </p:grpSpPr>
        <p:sp>
          <p:nvSpPr>
            <p:cNvPr id="21" name="Shape 15"/>
            <p:cNvSpPr/>
            <p:nvPr/>
          </p:nvSpPr>
          <p:spPr>
            <a:xfrm rot="10800000" flipH="1">
              <a:off x="3820160" y="2712719"/>
              <a:ext cx="8371840" cy="1349725"/>
            </a:xfrm>
            <a:prstGeom prst="rect">
              <a:avLst/>
            </a:prstGeom>
            <a:solidFill>
              <a:srgbClr val="082C50"/>
            </a:solidFill>
            <a:ln>
              <a:noFill/>
            </a:ln>
          </p:spPr>
          <p:txBody>
            <a:bodyPr lIns="68569" tIns="68569" rIns="68569" bIns="68569" anchor="ctr" anchorCtr="0">
              <a:noAutofit/>
            </a:bodyPr>
            <a:lstStyle/>
            <a:p>
              <a:endParaRPr sz="1400" kern="0" dirty="0">
                <a:solidFill>
                  <a:srgbClr val="000000"/>
                </a:solidFill>
                <a:latin typeface="Arvo"/>
                <a:ea typeface="Arvo"/>
                <a:cs typeface="Arvo"/>
                <a:sym typeface="Arvo"/>
              </a:endParaRPr>
            </a:p>
          </p:txBody>
        </p:sp>
        <p:sp>
          <p:nvSpPr>
            <p:cNvPr id="22" name="Равнобедренный треугольник 21"/>
            <p:cNvSpPr/>
            <p:nvPr/>
          </p:nvSpPr>
          <p:spPr>
            <a:xfrm>
              <a:off x="3027680" y="2668786"/>
              <a:ext cx="1584960" cy="1393659"/>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500" dirty="0">
                <a:solidFill>
                  <a:prstClr val="white"/>
                </a:solidFill>
              </a:endParaRPr>
            </a:p>
          </p:txBody>
        </p:sp>
      </p:grpSp>
      <p:sp>
        <p:nvSpPr>
          <p:cNvPr id="24" name="Текст 23"/>
          <p:cNvSpPr>
            <a:spLocks noGrp="1"/>
          </p:cNvSpPr>
          <p:nvPr>
            <p:ph type="body" sz="quarter" idx="13"/>
          </p:nvPr>
        </p:nvSpPr>
        <p:spPr>
          <a:xfrm>
            <a:off x="3779912" y="2017746"/>
            <a:ext cx="5184576" cy="914400"/>
          </a:xfrm>
        </p:spPr>
        <p:txBody>
          <a:bodyPr/>
          <a:lstStyle>
            <a:lvl1pPr>
              <a:buNone/>
              <a:defRPr sz="1800" b="1">
                <a:solidFill>
                  <a:schemeClr val="bg1"/>
                </a:solidFill>
                <a:latin typeface="+mj-lt"/>
              </a:defRPr>
            </a:lvl1pPr>
          </a:lstStyle>
          <a:p>
            <a:pPr lvl="0"/>
            <a:endParaRPr lang="ru-RU" dirty="0"/>
          </a:p>
        </p:txBody>
      </p:sp>
    </p:spTree>
    <p:extLst>
      <p:ext uri="{BB962C8B-B14F-4D97-AF65-F5344CB8AC3E}">
        <p14:creationId xmlns:p14="http://schemas.microsoft.com/office/powerpoint/2010/main" val="3767010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Прямоугольник 1"/>
          <p:cNvSpPr/>
          <p:nvPr userDrawn="1"/>
        </p:nvSpPr>
        <p:spPr>
          <a:xfrm>
            <a:off x="8828529" y="4984240"/>
            <a:ext cx="279244" cy="186205"/>
          </a:xfrm>
          <a:prstGeom prst="rect">
            <a:avLst/>
          </a:prstGeom>
        </p:spPr>
        <p:txBody>
          <a:bodyPr wrap="none">
            <a:spAutoFit/>
          </a:bodyPr>
          <a:lstStyle/>
          <a:p>
            <a:pPr defTabSz="342900"/>
            <a:fld id="{58FF180E-4D48-4488-A6B3-42D215296A51}" type="slidenum">
              <a:rPr lang="ru-RU" sz="610" smtClean="0">
                <a:solidFill>
                  <a:prstClr val="black"/>
                </a:solidFill>
              </a:rPr>
              <a:pPr defTabSz="342900"/>
              <a:t>‹#›</a:t>
            </a:fld>
            <a:endParaRPr lang="ru-RU" sz="610">
              <a:solidFill>
                <a:prstClr val="black"/>
              </a:solidFill>
            </a:endParaRPr>
          </a:p>
        </p:txBody>
      </p:sp>
    </p:spTree>
    <p:extLst>
      <p:ext uri="{BB962C8B-B14F-4D97-AF65-F5344CB8AC3E}">
        <p14:creationId xmlns:p14="http://schemas.microsoft.com/office/powerpoint/2010/main" val="1591497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3" cstate="screen">
            <a:lum/>
          </a:blip>
          <a:srcRect/>
          <a:stretch>
            <a:fillRect/>
          </a:stretch>
        </a:blip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nvPr>
        </p:nvGraphicFramePr>
        <p:xfrm>
          <a:off x="1589" y="1195"/>
          <a:ext cx="1587" cy="1190"/>
        </p:xfrm>
        <a:graphic>
          <a:graphicData uri="http://schemas.openxmlformats.org/presentationml/2006/ole">
            <mc:AlternateContent xmlns:mc="http://schemas.openxmlformats.org/markup-compatibility/2006">
              <mc:Choice xmlns:v="urn:schemas-microsoft-com:vml" Requires="v">
                <p:oleObj name="Слайд think-cell" r:id="rId4" imgW="360" imgH="360" progId="TCLayout.ActiveDocument.1">
                  <p:embed/>
                </p:oleObj>
              </mc:Choice>
              <mc:Fallback>
                <p:oleObj name="Слайд think-cell"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9" y="1195"/>
                        <a:ext cx="1587"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82473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9" y="1195"/>
          <a:ext cx="1587" cy="1190"/>
        </p:xfrm>
        <a:graphic>
          <a:graphicData uri="http://schemas.openxmlformats.org/presentationml/2006/ole">
            <mc:AlternateContent xmlns:mc="http://schemas.openxmlformats.org/markup-compatibility/2006">
              <mc:Choice xmlns:v="urn:schemas-microsoft-com:vml" Requires="v">
                <p:oleObj name="Слайд think-cell" r:id="rId3" imgW="360" imgH="360" progId="TCLayout.ActiveDocument.1">
                  <p:embed/>
                </p:oleObj>
              </mc:Choice>
              <mc:Fallback>
                <p:oleObj name="Слайд think-cell" r:id="rId3" imgW="360" imgH="36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9" y="1195"/>
                        <a:ext cx="1587"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a:xfrm>
            <a:off x="320876" y="121500"/>
            <a:ext cx="8502251" cy="623700"/>
          </a:xfrm>
        </p:spPr>
        <p:txBody>
          <a:bodyPr/>
          <a:lstStyle/>
          <a:p>
            <a:r>
              <a:rPr lang="ru-RU"/>
              <a:t>Click to edit Master title style</a:t>
            </a:r>
          </a:p>
        </p:txBody>
      </p:sp>
      <p:sp>
        <p:nvSpPr>
          <p:cNvPr id="4" name="Text Placeholder 3"/>
          <p:cNvSpPr>
            <a:spLocks noGrp="1"/>
          </p:cNvSpPr>
          <p:nvPr>
            <p:ph type="body" sz="quarter" idx="10"/>
          </p:nvPr>
        </p:nvSpPr>
        <p:spPr>
          <a:xfrm>
            <a:off x="320876" y="1131570"/>
            <a:ext cx="8502251" cy="3442716"/>
          </a:xfrm>
        </p:spPr>
        <p:txBody>
          <a:bodyPr lIns="0" tIns="0" rIns="0" bIns="0"/>
          <a:lstStyle>
            <a:lvl1pPr>
              <a:spcBef>
                <a:spcPts val="288"/>
              </a:spcBef>
              <a:defRPr/>
            </a:lvl1pPr>
            <a:lvl2pPr marL="342900" indent="-172800">
              <a:spcBef>
                <a:spcPts val="288"/>
              </a:spcBef>
              <a:defRPr/>
            </a:lvl2pPr>
            <a:lvl3pPr marL="685800" indent="-172800">
              <a:spcBef>
                <a:spcPts val="288"/>
              </a:spcBef>
              <a:defRPr/>
            </a:lvl3pPr>
            <a:lvl4pPr marL="1031400" indent="-175500">
              <a:spcBef>
                <a:spcPts val="288"/>
              </a:spcBef>
              <a:defRPr/>
            </a:lvl4pPr>
            <a:lvl5pPr marL="1544400" indent="-172800">
              <a:spcBef>
                <a:spcPts val="288"/>
              </a:spcBef>
              <a:defRPr/>
            </a:lvl5p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endParaRPr lang="ru-RU" dirty="0"/>
          </a:p>
        </p:txBody>
      </p:sp>
    </p:spTree>
    <p:extLst>
      <p:ext uri="{BB962C8B-B14F-4D97-AF65-F5344CB8AC3E}">
        <p14:creationId xmlns:p14="http://schemas.microsoft.com/office/powerpoint/2010/main" val="2179900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1"/>
            </p:custDataLst>
          </p:nvPr>
        </p:nvGraphicFramePr>
        <p:xfrm>
          <a:off x="1589" y="1195"/>
          <a:ext cx="1587" cy="1190"/>
        </p:xfrm>
        <a:graphic>
          <a:graphicData uri="http://schemas.openxmlformats.org/presentationml/2006/ole">
            <mc:AlternateContent xmlns:mc="http://schemas.openxmlformats.org/markup-compatibility/2006">
              <mc:Choice xmlns:v="urn:schemas-microsoft-com:vml" Requires="v">
                <p:oleObj name="Слайд think-cell" r:id="rId3" imgW="360" imgH="360" progId="TCLayout.ActiveDocument.1">
                  <p:embed/>
                </p:oleObj>
              </mc:Choice>
              <mc:Fallback>
                <p:oleObj name="Слайд think-cell" r:id="rId3" imgW="360" imgH="360" progId="TCLayout.ActiveDocument.1">
                  <p:embed/>
                  <p:pic>
                    <p:nvPicPr>
                      <p:cNvPr id="3" name="Object 2"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9" y="1195"/>
                        <a:ext cx="1587"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ru-RU"/>
              <a:t>Click to edit Master title style</a:t>
            </a:r>
            <a:endParaRPr lang="ru-RU" dirty="0"/>
          </a:p>
        </p:txBody>
      </p:sp>
    </p:spTree>
    <p:extLst>
      <p:ext uri="{BB962C8B-B14F-4D97-AF65-F5344CB8AC3E}">
        <p14:creationId xmlns:p14="http://schemas.microsoft.com/office/powerpoint/2010/main" val="66604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nvPr>
        </p:nvGraphicFramePr>
        <p:xfrm>
          <a:off x="1589" y="1195"/>
          <a:ext cx="1587" cy="1190"/>
        </p:xfrm>
        <a:graphic>
          <a:graphicData uri="http://schemas.openxmlformats.org/presentationml/2006/ole">
            <mc:AlternateContent xmlns:mc="http://schemas.openxmlformats.org/markup-compatibility/2006">
              <mc:Choice xmlns:v="urn:schemas-microsoft-com:vml" Requires="v">
                <p:oleObj name="Слайд think-cell" r:id="rId3" imgW="360" imgH="360" progId="TCLayout.ActiveDocument.1">
                  <p:embed/>
                </p:oleObj>
              </mc:Choice>
              <mc:Fallback>
                <p:oleObj name="Слайд think-cell" r:id="rId3" imgW="360" imgH="360" progId="TCLayout.ActiveDocument.1">
                  <p:embed/>
                  <p:pic>
                    <p:nvPicPr>
                      <p:cNvPr id="2" name="Object 1"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9" y="1195"/>
                        <a:ext cx="1587"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18471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628651" y="4767267"/>
            <a:ext cx="2057400" cy="273844"/>
          </a:xfrm>
          <a:prstGeom prst="rect">
            <a:avLst/>
          </a:prstGeom>
        </p:spPr>
        <p:txBody>
          <a:bodyPr/>
          <a:lstStyle/>
          <a:p>
            <a:endParaRPr lang="ru-RU" dirty="0">
              <a:solidFill>
                <a:prstClr val="black"/>
              </a:solidFill>
            </a:endParaRPr>
          </a:p>
        </p:txBody>
      </p:sp>
      <p:sp>
        <p:nvSpPr>
          <p:cNvPr id="5" name="Нижний колонтитул 4"/>
          <p:cNvSpPr>
            <a:spLocks noGrp="1"/>
          </p:cNvSpPr>
          <p:nvPr>
            <p:ph type="ftr" sz="quarter" idx="11"/>
          </p:nvPr>
        </p:nvSpPr>
        <p:spPr>
          <a:xfrm>
            <a:off x="3028952" y="4767267"/>
            <a:ext cx="3086100" cy="273844"/>
          </a:xfrm>
          <a:prstGeom prst="rect">
            <a:avLst/>
          </a:prstGeom>
        </p:spPr>
        <p:txBody>
          <a:bodyPr/>
          <a:lstStyle/>
          <a:p>
            <a:endParaRPr lang="ru-RU" dirty="0">
              <a:solidFill>
                <a:prstClr val="black"/>
              </a:solidFill>
            </a:endParaRPr>
          </a:p>
        </p:txBody>
      </p:sp>
      <p:sp>
        <p:nvSpPr>
          <p:cNvPr id="6" name="Номер слайда 5"/>
          <p:cNvSpPr>
            <a:spLocks noGrp="1"/>
          </p:cNvSpPr>
          <p:nvPr>
            <p:ph type="sldNum" sz="quarter" idx="12"/>
          </p:nvPr>
        </p:nvSpPr>
        <p:spPr>
          <a:xfrm>
            <a:off x="6457951" y="4767267"/>
            <a:ext cx="2057400" cy="273844"/>
          </a:xfrm>
          <a:prstGeom prst="rect">
            <a:avLst/>
          </a:prstGeom>
        </p:spPr>
        <p:txBody>
          <a:bodyPr/>
          <a:lstStyle/>
          <a:p>
            <a:fld id="{AD836E51-50F5-4B5A-965C-54C85DC6DFD4}" type="slidenum">
              <a:rPr lang="ru-RU">
                <a:solidFill>
                  <a:prstClr val="black"/>
                </a:solidFill>
              </a:rPr>
              <a:pPr/>
              <a:t>‹#›</a:t>
            </a:fld>
            <a:endParaRPr lang="ru-RU" dirty="0">
              <a:solidFill>
                <a:prstClr val="black"/>
              </a:solidFill>
            </a:endParaRPr>
          </a:p>
        </p:txBody>
      </p:sp>
    </p:spTree>
    <p:extLst>
      <p:ext uri="{BB962C8B-B14F-4D97-AF65-F5344CB8AC3E}">
        <p14:creationId xmlns:p14="http://schemas.microsoft.com/office/powerpoint/2010/main" val="13231252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ags" Target="../tags/tag1.xml"/><Relationship Id="rId7" Type="http://schemas.openxmlformats.org/officeDocument/2006/relationships/image" Target="../media/image3.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oleObject" Target="../embeddings/oleObject2.bin"/></Relationships>
</file>

<file path=ppt/slideMasters/_rels/slideMaster4.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Layout" Target="../slideLayouts/slideLayout7.xml"/><Relationship Id="rId7" Type="http://schemas.openxmlformats.org/officeDocument/2006/relationships/tags" Target="../tags/tag3.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4.xml"/><Relationship Id="rId11" Type="http://schemas.openxmlformats.org/officeDocument/2006/relationships/image" Target="../media/image4.jpeg"/><Relationship Id="rId5" Type="http://schemas.openxmlformats.org/officeDocument/2006/relationships/slideLayout" Target="../slideLayouts/slideLayout9.xml"/><Relationship Id="rId10" Type="http://schemas.openxmlformats.org/officeDocument/2006/relationships/hyperlink" Target="http://www.google.ru/url?sa=i&amp;rct=j&amp;q=&amp;esrc=s&amp;source=images&amp;cd=&amp;cad=rja&amp;uact=8&amp;ved=0ahUKEwij_J_L98bKAhUFpw4KHYTADOQQjRwIBw&amp;url=http://qazaq-alemi.kz/more?page_id=37&amp;id=437&amp;bvm=bv.112454388,d.ZWU&amp;psig=AFQjCNEfBJY7MuOCWN9O3PrGigOFndB-Nw&amp;ust=1453879024245931" TargetMode="External"/><Relationship Id="rId4" Type="http://schemas.openxmlformats.org/officeDocument/2006/relationships/slideLayout" Target="../slideLayouts/slideLayout8.xml"/><Relationship Id="rId9" Type="http://schemas.openxmlformats.org/officeDocument/2006/relationships/image" Target="../media/image1.emf"/></Relationships>
</file>

<file path=ppt/slideMasters/_rels/slideMaster5.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slideLayout" Target="../slideLayouts/slideLayout12.xml"/><Relationship Id="rId7" Type="http://schemas.openxmlformats.org/officeDocument/2006/relationships/tags" Target="../tags/tag8.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5.xml"/><Relationship Id="rId11" Type="http://schemas.openxmlformats.org/officeDocument/2006/relationships/image" Target="../media/image4.jpeg"/><Relationship Id="rId5" Type="http://schemas.openxmlformats.org/officeDocument/2006/relationships/slideLayout" Target="../slideLayouts/slideLayout14.xml"/><Relationship Id="rId10" Type="http://schemas.openxmlformats.org/officeDocument/2006/relationships/hyperlink" Target="http://www.google.ru/url?sa=i&amp;rct=j&amp;q=&amp;esrc=s&amp;source=images&amp;cd=&amp;cad=rja&amp;uact=8&amp;ved=0ahUKEwij_J_L98bKAhUFpw4KHYTADOQQjRwIBw&amp;url=http://qazaq-alemi.kz/more?page_id=37&amp;id=437&amp;bvm=bv.112454388,d.ZWU&amp;psig=AFQjCNEfBJY7MuOCWN9O3PrGigOFndB-Nw&amp;ust=1453879024245931" TargetMode="External"/><Relationship Id="rId4" Type="http://schemas.openxmlformats.org/officeDocument/2006/relationships/slideLayout" Target="../slideLayouts/slideLayout13.xml"/><Relationship Id="rId9" Type="http://schemas.openxmlformats.org/officeDocument/2006/relationships/image" Target="../media/image1.emf"/></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heme" Target="../theme/theme6.xml"/><Relationship Id="rId7" Type="http://schemas.openxmlformats.org/officeDocument/2006/relationships/image" Target="../media/image7.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1.emf"/><Relationship Id="rId5" Type="http://schemas.openxmlformats.org/officeDocument/2006/relationships/oleObject" Target="../embeddings/oleObject13.bin"/><Relationship Id="rId4" Type="http://schemas.openxmlformats.org/officeDocument/2006/relationships/tags" Target="../tags/tag13.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heme" Target="../theme/theme7.xml"/><Relationship Id="rId7"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1.emf"/><Relationship Id="rId5" Type="http://schemas.openxmlformats.org/officeDocument/2006/relationships/oleObject" Target="../embeddings/oleObject15.bin"/><Relationship Id="rId4" Type="http://schemas.openxmlformats.org/officeDocument/2006/relationships/tags" Target="../tags/tag15.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8.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5" name="Object 14" hidden="1"/>
          <p:cNvGraphicFramePr>
            <a:graphicFrameLocks noChangeAspect="1"/>
          </p:cNvGraphicFramePr>
          <p:nvPr>
            <p:custDataLst>
              <p:tags r:id="rId3"/>
            </p:custDataLst>
          </p:nvPr>
        </p:nvGraphicFramePr>
        <p:xfrm>
          <a:off x="1467" y="1194"/>
          <a:ext cx="1465" cy="1190"/>
        </p:xfrm>
        <a:graphic>
          <a:graphicData uri="http://schemas.openxmlformats.org/presentationml/2006/ole">
            <mc:AlternateContent xmlns:mc="http://schemas.openxmlformats.org/markup-compatibility/2006">
              <mc:Choice xmlns:v="urn:schemas-microsoft-com:vml" Requires="v">
                <p:oleObj name="Слайд think-cell" r:id="rId4" imgW="360" imgH="360" progId="TCLayout.ActiveDocument.1">
                  <p:embed/>
                </p:oleObj>
              </mc:Choice>
              <mc:Fallback>
                <p:oleObj name="Слайд think-cell" r:id="rId4" imgW="360" imgH="360" progId="TCLayout.ActiveDocument.1">
                  <p:embed/>
                  <p:pic>
                    <p:nvPicPr>
                      <p:cNvPr id="15" name="Object 14"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7" y="1194"/>
                        <a:ext cx="1465"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Placeholder 1"/>
          <p:cNvSpPr>
            <a:spLocks noGrp="1"/>
          </p:cNvSpPr>
          <p:nvPr>
            <p:ph type="title"/>
          </p:nvPr>
        </p:nvSpPr>
        <p:spPr>
          <a:xfrm>
            <a:off x="422032" y="121500"/>
            <a:ext cx="6815014" cy="623700"/>
          </a:xfrm>
          <a:prstGeom prst="rect">
            <a:avLst/>
          </a:prstGeom>
        </p:spPr>
        <p:txBody>
          <a:bodyPr vert="horz" lIns="0" tIns="45720" rIns="0" bIns="45720" rtlCol="0" anchor="b" anchorCtr="0">
            <a:noAutofit/>
          </a:bodyPr>
          <a:lstStyle/>
          <a:p>
            <a:r>
              <a:rPr lang="ru-RU" noProof="0" dirty="0"/>
              <a:t>Заголовок</a:t>
            </a:r>
            <a:endParaRPr lang="en-US" noProof="0" dirty="0"/>
          </a:p>
        </p:txBody>
      </p:sp>
      <p:sp>
        <p:nvSpPr>
          <p:cNvPr id="8" name="Line 115"/>
          <p:cNvSpPr>
            <a:spLocks noChangeShapeType="1"/>
          </p:cNvSpPr>
          <p:nvPr/>
        </p:nvSpPr>
        <p:spPr bwMode="auto">
          <a:xfrm flipH="1">
            <a:off x="0" y="657221"/>
            <a:ext cx="9144000" cy="0"/>
          </a:xfrm>
          <a:prstGeom prst="line">
            <a:avLst/>
          </a:prstGeom>
          <a:noFill/>
          <a:ln w="28575">
            <a:solidFill>
              <a:schemeClr val="tx2"/>
            </a:solidFill>
            <a:round/>
            <a:headEnd/>
            <a:tailEnd/>
          </a:ln>
          <a:effectLst>
            <a:outerShdw dist="25400" dir="5400000" algn="ctr" rotWithShape="0">
              <a:schemeClr val="folHlink"/>
            </a:outerShdw>
          </a:effectLst>
        </p:spPr>
        <p:txBody>
          <a:bodyPr/>
          <a:lstStyle/>
          <a:p>
            <a:endParaRPr lang="en-US" sz="1097" noProof="0">
              <a:latin typeface="+mj-lt"/>
            </a:endParaRPr>
          </a:p>
        </p:txBody>
      </p:sp>
      <p:sp>
        <p:nvSpPr>
          <p:cNvPr id="13" name="Text Placeholder 12"/>
          <p:cNvSpPr>
            <a:spLocks noGrp="1"/>
          </p:cNvSpPr>
          <p:nvPr>
            <p:ph type="body" idx="1"/>
          </p:nvPr>
        </p:nvSpPr>
        <p:spPr>
          <a:xfrm>
            <a:off x="422031" y="1131570"/>
            <a:ext cx="8305566" cy="3442716"/>
          </a:xfrm>
          <a:prstGeom prst="rect">
            <a:avLst/>
          </a:prstGeom>
        </p:spPr>
        <p:txBody>
          <a:bodyPr vert="horz" lIns="0" tIns="0" rIns="0" bIns="0" rtlCol="0">
            <a:normAutofit/>
          </a:bodyPr>
          <a:lstStyle/>
          <a:p>
            <a:pPr lvl="0"/>
            <a:r>
              <a:rPr lang="ru-RU" dirty="0"/>
              <a:t>Текст</a:t>
            </a:r>
            <a:endParaRPr lang="en-US" dirty="0"/>
          </a:p>
        </p:txBody>
      </p:sp>
      <p:sp>
        <p:nvSpPr>
          <p:cNvPr id="14" name="Прямоугольник 13"/>
          <p:cNvSpPr/>
          <p:nvPr userDrawn="1"/>
        </p:nvSpPr>
        <p:spPr>
          <a:xfrm>
            <a:off x="8828529" y="4878102"/>
            <a:ext cx="279244" cy="186205"/>
          </a:xfrm>
          <a:prstGeom prst="rect">
            <a:avLst/>
          </a:prstGeom>
        </p:spPr>
        <p:txBody>
          <a:bodyPr wrap="none">
            <a:spAutoFit/>
          </a:bodyPr>
          <a:lstStyle/>
          <a:p>
            <a:fld id="{58FF180E-4D48-4488-A6B3-42D215296A51}" type="slidenum">
              <a:rPr lang="ru-RU" sz="610" smtClean="0"/>
              <a:pPr/>
              <a:t>‹#›</a:t>
            </a:fld>
            <a:endParaRPr lang="ru-RU" sz="610"/>
          </a:p>
        </p:txBody>
      </p:sp>
      <p:pic>
        <p:nvPicPr>
          <p:cNvPr id="10" name="Рисунок 9"/>
          <p:cNvPicPr>
            <a:picLocks noChangeAspect="1"/>
          </p:cNvPicPr>
          <p:nvPr userDrawn="1"/>
        </p:nvPicPr>
        <p:blipFill rotWithShape="1">
          <a:blip r:embed="rId6" cstate="print">
            <a:extLst>
              <a:ext uri="{28A0092B-C50C-407E-A947-70E740481C1C}">
                <a14:useLocalDpi xmlns:a14="http://schemas.microsoft.com/office/drawing/2010/main" val="0"/>
              </a:ext>
            </a:extLst>
          </a:blip>
          <a:srcRect l="11653" t="25668" r="11014" b="22999"/>
          <a:stretch/>
        </p:blipFill>
        <p:spPr>
          <a:xfrm>
            <a:off x="7123357" y="2"/>
            <a:ext cx="1130287" cy="609601"/>
          </a:xfrm>
          <a:prstGeom prst="rect">
            <a:avLst/>
          </a:prstGeom>
        </p:spPr>
      </p:pic>
      <p:pic>
        <p:nvPicPr>
          <p:cNvPr id="3" name="Рисунок 2"/>
          <p:cNvPicPr>
            <a:picLocks noChangeAspect="1"/>
          </p:cNvPicPr>
          <p:nvPr userDrawn="1"/>
        </p:nvPicPr>
        <p:blipFill>
          <a:blip r:embed="rId7"/>
          <a:stretch>
            <a:fillRect/>
          </a:stretch>
        </p:blipFill>
        <p:spPr>
          <a:xfrm>
            <a:off x="8139955" y="41286"/>
            <a:ext cx="977411" cy="471703"/>
          </a:xfrm>
          <a:prstGeom prst="rect">
            <a:avLst/>
          </a:prstGeom>
        </p:spPr>
      </p:pic>
    </p:spTree>
    <p:extLst>
      <p:ext uri="{BB962C8B-B14F-4D97-AF65-F5344CB8AC3E}">
        <p14:creationId xmlns:p14="http://schemas.microsoft.com/office/powerpoint/2010/main" val="1105380351"/>
      </p:ext>
    </p:extLst>
  </p:cSld>
  <p:clrMap bg1="lt1" tx1="dk1" bg2="lt2" tx2="dk2" accent1="accent1" accent2="accent2" accent3="accent3" accent4="accent4" accent5="accent5" accent6="accent6" hlink="hlink" folHlink="folHlink"/>
  <p:sldLayoutIdLst>
    <p:sldLayoutId id="2147483706" r:id="rId1"/>
  </p:sldLayoutIdLst>
  <p:hf hdr="0" ftr="0" dt="0"/>
  <p:txStyles>
    <p:titleStyle>
      <a:lvl1pPr algn="l" defTabSz="557227" rtl="0" eaLnBrk="1" latinLnBrk="0" hangingPunct="1">
        <a:spcBef>
          <a:spcPct val="0"/>
        </a:spcBef>
        <a:buNone/>
        <a:defRPr sz="1706" b="1" kern="1200">
          <a:solidFill>
            <a:schemeClr val="tx2"/>
          </a:solidFill>
          <a:latin typeface="Calibri" panose="020F0502020204030204" pitchFamily="34" charset="0"/>
          <a:ea typeface="+mj-ea"/>
          <a:cs typeface="+mj-cs"/>
        </a:defRPr>
      </a:lvl1pPr>
    </p:titleStyle>
    <p:bodyStyle>
      <a:lvl1pPr marL="0" indent="0" algn="l" defTabSz="557227" rtl="0" eaLnBrk="1" latinLnBrk="0" hangingPunct="1">
        <a:spcBef>
          <a:spcPts val="234"/>
        </a:spcBef>
        <a:buFontTx/>
        <a:buNone/>
        <a:defRPr sz="1097" b="1" kern="1200">
          <a:solidFill>
            <a:schemeClr val="tx1"/>
          </a:solidFill>
          <a:latin typeface="Calibri" panose="020F0502020204030204" pitchFamily="34" charset="0"/>
          <a:ea typeface="+mn-ea"/>
          <a:cs typeface="+mn-cs"/>
        </a:defRPr>
      </a:lvl1pPr>
      <a:lvl2pPr marL="278613" indent="-139307" algn="l" defTabSz="557227" rtl="0" eaLnBrk="1" latinLnBrk="0" hangingPunct="1">
        <a:spcBef>
          <a:spcPts val="234"/>
        </a:spcBef>
        <a:buClr>
          <a:schemeClr val="tx2"/>
        </a:buClr>
        <a:buFont typeface="Arial" pitchFamily="34" charset="0"/>
        <a:buChar char="•"/>
        <a:defRPr sz="1097" kern="1200">
          <a:solidFill>
            <a:schemeClr val="tx1"/>
          </a:solidFill>
          <a:latin typeface="Calibri" panose="020F0502020204030204" pitchFamily="34" charset="0"/>
          <a:ea typeface="+mn-ea"/>
          <a:cs typeface="+mn-cs"/>
        </a:defRPr>
      </a:lvl2pPr>
      <a:lvl3pPr marL="557227" indent="-139307" algn="l" defTabSz="557227" rtl="0" eaLnBrk="1" latinLnBrk="0" hangingPunct="1">
        <a:spcBef>
          <a:spcPts val="234"/>
        </a:spcBef>
        <a:buClr>
          <a:schemeClr val="tx2"/>
        </a:buClr>
        <a:buFont typeface="Arial" pitchFamily="34" charset="0"/>
        <a:buChar char="–"/>
        <a:defRPr sz="1097" kern="1200">
          <a:solidFill>
            <a:schemeClr val="tx1"/>
          </a:solidFill>
          <a:latin typeface="Calibri" panose="020F0502020204030204" pitchFamily="34" charset="0"/>
          <a:ea typeface="+mn-ea"/>
          <a:cs typeface="+mn-cs"/>
        </a:defRPr>
      </a:lvl3pPr>
      <a:lvl4pPr marL="838742" indent="-142209" algn="l" defTabSz="557227" rtl="0" eaLnBrk="1" latinLnBrk="0" hangingPunct="1">
        <a:spcBef>
          <a:spcPts val="234"/>
        </a:spcBef>
        <a:buClr>
          <a:schemeClr val="tx2"/>
        </a:buClr>
        <a:buFont typeface="Arial" pitchFamily="34" charset="0"/>
        <a:buChar char="–"/>
        <a:defRPr sz="1097" kern="1200">
          <a:solidFill>
            <a:schemeClr val="tx1"/>
          </a:solidFill>
          <a:latin typeface="Calibri" panose="020F0502020204030204" pitchFamily="34" charset="0"/>
          <a:ea typeface="+mn-ea"/>
          <a:cs typeface="+mn-cs"/>
        </a:defRPr>
      </a:lvl4pPr>
      <a:lvl5pPr marL="1254728" indent="-140275" algn="l" defTabSz="557227" rtl="0" eaLnBrk="1" latinLnBrk="0" hangingPunct="1">
        <a:spcBef>
          <a:spcPts val="234"/>
        </a:spcBef>
        <a:buClr>
          <a:schemeClr val="tx2"/>
        </a:buClr>
        <a:buFont typeface="Arial" pitchFamily="34" charset="0"/>
        <a:buChar char="–"/>
        <a:defRPr sz="1097" kern="1200">
          <a:solidFill>
            <a:schemeClr val="tx1"/>
          </a:solidFill>
          <a:latin typeface="Calibri" panose="020F0502020204030204" pitchFamily="34" charset="0"/>
          <a:ea typeface="+mn-ea"/>
          <a:cs typeface="+mn-cs"/>
        </a:defRPr>
      </a:lvl5pPr>
      <a:lvl6pPr marL="1532373"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6pPr>
      <a:lvl7pPr marL="1810986"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7pPr>
      <a:lvl8pPr marL="2089599"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8pPr>
      <a:lvl9pPr marL="2368213"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9pPr>
    </p:bodyStyle>
    <p:otherStyle>
      <a:defPPr>
        <a:defRPr lang="en-US"/>
      </a:defPPr>
      <a:lvl1pPr marL="0" algn="l" defTabSz="557227" rtl="0" eaLnBrk="1" latinLnBrk="0" hangingPunct="1">
        <a:defRPr sz="1097" kern="1200">
          <a:solidFill>
            <a:schemeClr val="tx1"/>
          </a:solidFill>
          <a:latin typeface="+mn-lt"/>
          <a:ea typeface="+mn-ea"/>
          <a:cs typeface="+mn-cs"/>
        </a:defRPr>
      </a:lvl1pPr>
      <a:lvl2pPr marL="278613" algn="l" defTabSz="557227" rtl="0" eaLnBrk="1" latinLnBrk="0" hangingPunct="1">
        <a:defRPr sz="1097" kern="1200">
          <a:solidFill>
            <a:schemeClr val="tx1"/>
          </a:solidFill>
          <a:latin typeface="+mn-lt"/>
          <a:ea typeface="+mn-ea"/>
          <a:cs typeface="+mn-cs"/>
        </a:defRPr>
      </a:lvl2pPr>
      <a:lvl3pPr marL="557227" algn="l" defTabSz="557227" rtl="0" eaLnBrk="1" latinLnBrk="0" hangingPunct="1">
        <a:defRPr sz="1097" kern="1200">
          <a:solidFill>
            <a:schemeClr val="tx1"/>
          </a:solidFill>
          <a:latin typeface="+mn-lt"/>
          <a:ea typeface="+mn-ea"/>
          <a:cs typeface="+mn-cs"/>
        </a:defRPr>
      </a:lvl3pPr>
      <a:lvl4pPr marL="835840" algn="l" defTabSz="557227" rtl="0" eaLnBrk="1" latinLnBrk="0" hangingPunct="1">
        <a:defRPr sz="1097" kern="1200">
          <a:solidFill>
            <a:schemeClr val="tx1"/>
          </a:solidFill>
          <a:latin typeface="+mn-lt"/>
          <a:ea typeface="+mn-ea"/>
          <a:cs typeface="+mn-cs"/>
        </a:defRPr>
      </a:lvl4pPr>
      <a:lvl5pPr marL="1114453" algn="l" defTabSz="557227" rtl="0" eaLnBrk="1" latinLnBrk="0" hangingPunct="1">
        <a:defRPr sz="1097" kern="1200">
          <a:solidFill>
            <a:schemeClr val="tx1"/>
          </a:solidFill>
          <a:latin typeface="+mn-lt"/>
          <a:ea typeface="+mn-ea"/>
          <a:cs typeface="+mn-cs"/>
        </a:defRPr>
      </a:lvl5pPr>
      <a:lvl6pPr marL="1393066" algn="l" defTabSz="557227" rtl="0" eaLnBrk="1" latinLnBrk="0" hangingPunct="1">
        <a:defRPr sz="1097" kern="1200">
          <a:solidFill>
            <a:schemeClr val="tx1"/>
          </a:solidFill>
          <a:latin typeface="+mn-lt"/>
          <a:ea typeface="+mn-ea"/>
          <a:cs typeface="+mn-cs"/>
        </a:defRPr>
      </a:lvl6pPr>
      <a:lvl7pPr marL="1671680" algn="l" defTabSz="557227" rtl="0" eaLnBrk="1" latinLnBrk="0" hangingPunct="1">
        <a:defRPr sz="1097" kern="1200">
          <a:solidFill>
            <a:schemeClr val="tx1"/>
          </a:solidFill>
          <a:latin typeface="+mn-lt"/>
          <a:ea typeface="+mn-ea"/>
          <a:cs typeface="+mn-cs"/>
        </a:defRPr>
      </a:lvl7pPr>
      <a:lvl8pPr marL="1950293" algn="l" defTabSz="557227" rtl="0" eaLnBrk="1" latinLnBrk="0" hangingPunct="1">
        <a:defRPr sz="1097" kern="1200">
          <a:solidFill>
            <a:schemeClr val="tx1"/>
          </a:solidFill>
          <a:latin typeface="+mn-lt"/>
          <a:ea typeface="+mn-ea"/>
          <a:cs typeface="+mn-cs"/>
        </a:defRPr>
      </a:lvl8pPr>
      <a:lvl9pPr marL="2228906" algn="l" defTabSz="557227" rtl="0" eaLnBrk="1" latinLnBrk="0" hangingPunct="1">
        <a:defRPr sz="109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814275" y="392575"/>
            <a:ext cx="5258400" cy="766200"/>
          </a:xfrm>
          <a:prstGeom prst="rect">
            <a:avLst/>
          </a:prstGeom>
          <a:noFill/>
          <a:ln>
            <a:noFill/>
          </a:ln>
        </p:spPr>
        <p:txBody>
          <a:bodyPr lIns="68565" tIns="68565" rIns="68565" bIns="68565" anchor="ctr" anchorCtr="0"/>
          <a:lstStyle>
            <a:lvl1pPr lvl="0">
              <a:spcBef>
                <a:spcPts val="0"/>
              </a:spcBef>
              <a:buClr>
                <a:srgbClr val="FFFFFF"/>
              </a:buClr>
              <a:buSzPct val="100000"/>
              <a:buFont typeface="Roboto Condensed"/>
              <a:buNone/>
              <a:defRPr sz="2000" b="1">
                <a:solidFill>
                  <a:srgbClr val="FFFFFF"/>
                </a:solidFill>
                <a:sym typeface="Roboto Condensed"/>
              </a:defRPr>
            </a:lvl1pPr>
            <a:lvl2pPr lvl="1">
              <a:spcBef>
                <a:spcPts val="0"/>
              </a:spcBef>
              <a:buClr>
                <a:srgbClr val="FFFFFF"/>
              </a:buClr>
              <a:buSzPct val="100000"/>
              <a:buFont typeface="Roboto Condensed"/>
              <a:buNone/>
              <a:defRPr sz="2000" b="1">
                <a:solidFill>
                  <a:srgbClr val="FFFFFF"/>
                </a:solidFill>
                <a:sym typeface="Roboto Condensed"/>
              </a:defRPr>
            </a:lvl2pPr>
            <a:lvl3pPr lvl="2">
              <a:spcBef>
                <a:spcPts val="0"/>
              </a:spcBef>
              <a:buClr>
                <a:srgbClr val="FFFFFF"/>
              </a:buClr>
              <a:buSzPct val="100000"/>
              <a:buFont typeface="Roboto Condensed"/>
              <a:buNone/>
              <a:defRPr sz="2000" b="1">
                <a:solidFill>
                  <a:srgbClr val="FFFFFF"/>
                </a:solidFill>
                <a:sym typeface="Roboto Condensed"/>
              </a:defRPr>
            </a:lvl3pPr>
            <a:lvl4pPr lvl="3">
              <a:spcBef>
                <a:spcPts val="0"/>
              </a:spcBef>
              <a:buClr>
                <a:srgbClr val="FFFFFF"/>
              </a:buClr>
              <a:buSzPct val="100000"/>
              <a:buFont typeface="Roboto Condensed"/>
              <a:buNone/>
              <a:defRPr sz="2000" b="1">
                <a:solidFill>
                  <a:srgbClr val="FFFFFF"/>
                </a:solidFill>
                <a:sym typeface="Roboto Condensed"/>
              </a:defRPr>
            </a:lvl4pPr>
            <a:lvl5pPr lvl="4">
              <a:spcBef>
                <a:spcPts val="0"/>
              </a:spcBef>
              <a:buClr>
                <a:srgbClr val="FFFFFF"/>
              </a:buClr>
              <a:buSzPct val="100000"/>
              <a:buFont typeface="Roboto Condensed"/>
              <a:buNone/>
              <a:defRPr sz="2000" b="1">
                <a:solidFill>
                  <a:srgbClr val="FFFFFF"/>
                </a:solidFill>
                <a:sym typeface="Roboto Condensed"/>
              </a:defRPr>
            </a:lvl5pPr>
            <a:lvl6pPr lvl="5">
              <a:spcBef>
                <a:spcPts val="0"/>
              </a:spcBef>
              <a:buClr>
                <a:srgbClr val="FFFFFF"/>
              </a:buClr>
              <a:buSzPct val="100000"/>
              <a:buFont typeface="Roboto Condensed"/>
              <a:buNone/>
              <a:defRPr sz="2000" b="1">
                <a:solidFill>
                  <a:srgbClr val="FFFFFF"/>
                </a:solidFill>
                <a:sym typeface="Roboto Condensed"/>
              </a:defRPr>
            </a:lvl6pPr>
            <a:lvl7pPr lvl="6">
              <a:spcBef>
                <a:spcPts val="0"/>
              </a:spcBef>
              <a:buClr>
                <a:srgbClr val="FFFFFF"/>
              </a:buClr>
              <a:buSzPct val="100000"/>
              <a:buFont typeface="Roboto Condensed"/>
              <a:buNone/>
              <a:defRPr sz="2000" b="1">
                <a:solidFill>
                  <a:srgbClr val="FFFFFF"/>
                </a:solidFill>
                <a:sym typeface="Roboto Condensed"/>
              </a:defRPr>
            </a:lvl7pPr>
            <a:lvl8pPr lvl="7">
              <a:spcBef>
                <a:spcPts val="0"/>
              </a:spcBef>
              <a:buClr>
                <a:srgbClr val="FFFFFF"/>
              </a:buClr>
              <a:buSzPct val="100000"/>
              <a:buFont typeface="Roboto Condensed"/>
              <a:buNone/>
              <a:defRPr sz="2000" b="1">
                <a:solidFill>
                  <a:srgbClr val="FFFFFF"/>
                </a:solidFill>
                <a:sym typeface="Roboto Condensed"/>
              </a:defRPr>
            </a:lvl8pPr>
            <a:lvl9pPr lvl="8">
              <a:spcBef>
                <a:spcPts val="0"/>
              </a:spcBef>
              <a:buClr>
                <a:srgbClr val="FFFFFF"/>
              </a:buClr>
              <a:buSzPct val="100000"/>
              <a:buFont typeface="Roboto Condensed"/>
              <a:buNone/>
              <a:defRPr sz="2000" b="1">
                <a:solidFill>
                  <a:srgbClr val="FFFFFF"/>
                </a:solidFill>
                <a:sym typeface="Roboto Condensed"/>
              </a:defRPr>
            </a:lvl9pPr>
          </a:lstStyle>
          <a:p>
            <a:endParaRPr/>
          </a:p>
        </p:txBody>
      </p:sp>
      <p:sp>
        <p:nvSpPr>
          <p:cNvPr id="7" name="Shape 7"/>
          <p:cNvSpPr txBox="1">
            <a:spLocks noGrp="1"/>
          </p:cNvSpPr>
          <p:nvPr>
            <p:ph type="body" idx="1"/>
          </p:nvPr>
        </p:nvSpPr>
        <p:spPr>
          <a:xfrm>
            <a:off x="814275" y="1327350"/>
            <a:ext cx="6132600" cy="3145500"/>
          </a:xfrm>
          <a:prstGeom prst="rect">
            <a:avLst/>
          </a:prstGeom>
          <a:noFill/>
          <a:ln>
            <a:noFill/>
          </a:ln>
        </p:spPr>
        <p:txBody>
          <a:bodyPr lIns="68565" tIns="68565" rIns="68565" bIns="68565" anchor="ctr" anchorCtr="0"/>
          <a:lstStyle>
            <a:lvl1pPr lvl="0">
              <a:spcBef>
                <a:spcPts val="600"/>
              </a:spcBef>
              <a:spcAft>
                <a:spcPts val="1000"/>
              </a:spcAft>
              <a:buClr>
                <a:srgbClr val="C7D3E6"/>
              </a:buClr>
              <a:buSzPct val="100000"/>
              <a:buFont typeface="Roboto Condensed Light"/>
              <a:buChar char="▰"/>
              <a:defRPr sz="2400">
                <a:solidFill>
                  <a:srgbClr val="263248"/>
                </a:solidFill>
                <a:sym typeface="Roboto Condensed Light"/>
              </a:defRPr>
            </a:lvl1pPr>
            <a:lvl2pPr lvl="1">
              <a:spcBef>
                <a:spcPts val="480"/>
              </a:spcBef>
              <a:spcAft>
                <a:spcPts val="1000"/>
              </a:spcAft>
              <a:buClr>
                <a:srgbClr val="C7D3E6"/>
              </a:buClr>
              <a:buSzPct val="100000"/>
              <a:buFont typeface="Roboto Condensed Light"/>
              <a:buChar char="▻"/>
              <a:defRPr sz="2400">
                <a:solidFill>
                  <a:srgbClr val="263248"/>
                </a:solidFill>
                <a:sym typeface="Roboto Condensed Light"/>
              </a:defRPr>
            </a:lvl2pPr>
            <a:lvl3pPr lvl="2">
              <a:spcBef>
                <a:spcPts val="480"/>
              </a:spcBef>
              <a:spcAft>
                <a:spcPts val="1000"/>
              </a:spcAft>
              <a:buClr>
                <a:srgbClr val="C7D3E6"/>
              </a:buClr>
              <a:buSzPct val="100000"/>
              <a:buFont typeface="Roboto Condensed Light"/>
              <a:buChar char="▻"/>
              <a:defRPr sz="2400">
                <a:solidFill>
                  <a:srgbClr val="263248"/>
                </a:solidFill>
                <a:sym typeface="Roboto Condensed Light"/>
              </a:defRPr>
            </a:lvl3pPr>
            <a:lvl4pPr lvl="3">
              <a:spcBef>
                <a:spcPts val="360"/>
              </a:spcBef>
              <a:spcAft>
                <a:spcPts val="1000"/>
              </a:spcAft>
              <a:buClr>
                <a:srgbClr val="C7D3E6"/>
              </a:buClr>
              <a:buSzPct val="100000"/>
              <a:buFont typeface="Roboto Condensed Light"/>
              <a:buChar char="▻"/>
              <a:defRPr sz="2400">
                <a:solidFill>
                  <a:srgbClr val="263248"/>
                </a:solidFill>
                <a:sym typeface="Roboto Condensed Light"/>
              </a:defRPr>
            </a:lvl4pPr>
            <a:lvl5pPr lvl="4">
              <a:spcBef>
                <a:spcPts val="360"/>
              </a:spcBef>
              <a:spcAft>
                <a:spcPts val="1000"/>
              </a:spcAft>
              <a:buClr>
                <a:srgbClr val="C7D3E6"/>
              </a:buClr>
              <a:buSzPct val="100000"/>
              <a:buFont typeface="Roboto Condensed Light"/>
              <a:buChar char="▻"/>
              <a:defRPr sz="2400">
                <a:solidFill>
                  <a:srgbClr val="263248"/>
                </a:solidFill>
                <a:sym typeface="Roboto Condensed Light"/>
              </a:defRPr>
            </a:lvl5pPr>
            <a:lvl6pPr lvl="5">
              <a:spcBef>
                <a:spcPts val="360"/>
              </a:spcBef>
              <a:spcAft>
                <a:spcPts val="1000"/>
              </a:spcAft>
              <a:buClr>
                <a:srgbClr val="C7D3E6"/>
              </a:buClr>
              <a:buSzPct val="100000"/>
              <a:buFont typeface="Roboto Condensed Light"/>
              <a:buChar char="▻"/>
              <a:defRPr sz="2400">
                <a:solidFill>
                  <a:srgbClr val="263248"/>
                </a:solidFill>
                <a:sym typeface="Roboto Condensed Light"/>
              </a:defRPr>
            </a:lvl6pPr>
            <a:lvl7pPr lvl="6">
              <a:spcBef>
                <a:spcPts val="360"/>
              </a:spcBef>
              <a:spcAft>
                <a:spcPts val="1000"/>
              </a:spcAft>
              <a:buClr>
                <a:srgbClr val="C7D3E6"/>
              </a:buClr>
              <a:buSzPct val="100000"/>
              <a:buFont typeface="Roboto Condensed Light"/>
              <a:buChar char="▻"/>
              <a:defRPr sz="2400">
                <a:solidFill>
                  <a:srgbClr val="263248"/>
                </a:solidFill>
                <a:sym typeface="Roboto Condensed Light"/>
              </a:defRPr>
            </a:lvl7pPr>
            <a:lvl8pPr lvl="7">
              <a:spcBef>
                <a:spcPts val="360"/>
              </a:spcBef>
              <a:spcAft>
                <a:spcPts val="1000"/>
              </a:spcAft>
              <a:buClr>
                <a:srgbClr val="C7D3E6"/>
              </a:buClr>
              <a:buSzPct val="100000"/>
              <a:buFont typeface="Roboto Condensed Light"/>
              <a:buChar char="▻"/>
              <a:defRPr sz="2400">
                <a:solidFill>
                  <a:srgbClr val="263248"/>
                </a:solidFill>
                <a:sym typeface="Roboto Condensed Light"/>
              </a:defRPr>
            </a:lvl8pPr>
            <a:lvl9pPr lvl="8">
              <a:spcBef>
                <a:spcPts val="360"/>
              </a:spcBef>
              <a:spcAft>
                <a:spcPts val="1000"/>
              </a:spcAft>
              <a:buClr>
                <a:srgbClr val="C7D3E6"/>
              </a:buClr>
              <a:buSzPct val="100000"/>
              <a:buFont typeface="Roboto Condensed Light"/>
              <a:buChar char="▻"/>
              <a:defRPr sz="2400">
                <a:solidFill>
                  <a:srgbClr val="263248"/>
                </a:solidFill>
                <a:sym typeface="Roboto Condensed Light"/>
              </a:defRPr>
            </a:lvl9pPr>
          </a:lstStyle>
          <a:p>
            <a:endParaRPr/>
          </a:p>
        </p:txBody>
      </p:sp>
      <p:sp>
        <p:nvSpPr>
          <p:cNvPr id="8" name="Shape 8"/>
          <p:cNvSpPr txBox="1">
            <a:spLocks noGrp="1"/>
          </p:cNvSpPr>
          <p:nvPr>
            <p:ph type="sldNum" idx="12"/>
          </p:nvPr>
        </p:nvSpPr>
        <p:spPr>
          <a:xfrm>
            <a:off x="7618000" y="4636500"/>
            <a:ext cx="1487400" cy="315600"/>
          </a:xfrm>
          <a:prstGeom prst="rect">
            <a:avLst/>
          </a:prstGeom>
          <a:noFill/>
          <a:ln>
            <a:noFill/>
          </a:ln>
        </p:spPr>
        <p:txBody>
          <a:bodyPr lIns="68565" tIns="68565" rIns="68565" bIns="68565" anchor="ctr" anchorCtr="0">
            <a:noAutofit/>
          </a:bodyPr>
          <a:lstStyle/>
          <a:p>
            <a:pPr algn="r" defTabSz="685766"/>
            <a:fld id="{00000000-1234-1234-1234-123412341234}" type="slidenum">
              <a:rPr lang="en" sz="1200" b="1" kern="0" smtClean="0">
                <a:solidFill>
                  <a:srgbClr val="FFFFFF"/>
                </a:solidFill>
                <a:latin typeface="Roboto Condensed"/>
                <a:ea typeface="Roboto Condensed"/>
                <a:cs typeface="Roboto Condensed"/>
                <a:sym typeface="Roboto Condensed"/>
              </a:rPr>
              <a:pPr algn="r" defTabSz="685766"/>
              <a:t>‹#›</a:t>
            </a:fld>
            <a:endParaRPr lang="en" sz="1200" b="1" kern="0">
              <a:solidFill>
                <a:srgbClr val="FFFFFF"/>
              </a:solidFill>
              <a:latin typeface="Roboto Condensed"/>
              <a:ea typeface="Roboto Condensed"/>
              <a:cs typeface="Roboto Condensed"/>
              <a:sym typeface="Roboto Condensed"/>
            </a:endParaRPr>
          </a:p>
        </p:txBody>
      </p:sp>
    </p:spTree>
    <p:extLst>
      <p:ext uri="{BB962C8B-B14F-4D97-AF65-F5344CB8AC3E}">
        <p14:creationId xmlns:p14="http://schemas.microsoft.com/office/powerpoint/2010/main" val="193485666"/>
      </p:ext>
    </p:extLst>
  </p:cSld>
  <p:clrMap bg1="lt1" tx1="dk1" bg2="dk2" tx2="lt2" accent1="accent1" accent2="accent2" accent3="accent3" accent4="accent4" accent5="accent5" accent6="accent6" hlink="hlink" folHlink="folHlink"/>
  <p:sldLayoutIdLst>
    <p:sldLayoutId id="2147483736" r:id="rId1"/>
    <p:sldLayoutId id="2147483737"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sym typeface="Arial"/>
        </a:defRPr>
      </a:lvl1pPr>
      <a:lvl2pPr marR="0" lvl="1" algn="l" rtl="0">
        <a:lnSpc>
          <a:spcPct val="100000"/>
        </a:lnSpc>
        <a:spcBef>
          <a:spcPts val="0"/>
        </a:spcBef>
        <a:spcAft>
          <a:spcPts val="0"/>
        </a:spcAft>
        <a:buNone/>
        <a:defRPr sz="1400" b="0" i="0" u="none" strike="noStrike" cap="none">
          <a:solidFill>
            <a:srgbClr val="000000"/>
          </a:solidFill>
          <a:sym typeface="Arial"/>
        </a:defRPr>
      </a:lvl2pPr>
      <a:lvl3pPr marR="0" lvl="2" algn="l" rtl="0">
        <a:lnSpc>
          <a:spcPct val="100000"/>
        </a:lnSpc>
        <a:spcBef>
          <a:spcPts val="0"/>
        </a:spcBef>
        <a:spcAft>
          <a:spcPts val="0"/>
        </a:spcAft>
        <a:buNone/>
        <a:defRPr sz="1400" b="0" i="0" u="none" strike="noStrike" cap="none">
          <a:solidFill>
            <a:srgbClr val="000000"/>
          </a:solidFill>
          <a:sym typeface="Arial"/>
        </a:defRPr>
      </a:lvl3pPr>
      <a:lvl4pPr marR="0" lvl="3" algn="l" rtl="0">
        <a:lnSpc>
          <a:spcPct val="100000"/>
        </a:lnSpc>
        <a:spcBef>
          <a:spcPts val="0"/>
        </a:spcBef>
        <a:spcAft>
          <a:spcPts val="0"/>
        </a:spcAft>
        <a:buNone/>
        <a:defRPr sz="1400" b="0" i="0" u="none" strike="noStrike" cap="none">
          <a:solidFill>
            <a:srgbClr val="000000"/>
          </a:solidFill>
          <a:sym typeface="Arial"/>
        </a:defRPr>
      </a:lvl4pPr>
      <a:lvl5pPr marR="0" lvl="4" algn="l" rtl="0">
        <a:lnSpc>
          <a:spcPct val="100000"/>
        </a:lnSpc>
        <a:spcBef>
          <a:spcPts val="0"/>
        </a:spcBef>
        <a:spcAft>
          <a:spcPts val="0"/>
        </a:spcAft>
        <a:buNone/>
        <a:defRPr sz="1400" b="0" i="0" u="none" strike="noStrike" cap="none">
          <a:solidFill>
            <a:srgbClr val="000000"/>
          </a:solidFill>
          <a:sym typeface="Arial"/>
        </a:defRPr>
      </a:lvl5pPr>
      <a:lvl6pPr marR="0" lvl="5" algn="l" rtl="0">
        <a:lnSpc>
          <a:spcPct val="100000"/>
        </a:lnSpc>
        <a:spcBef>
          <a:spcPts val="0"/>
        </a:spcBef>
        <a:spcAft>
          <a:spcPts val="0"/>
        </a:spcAft>
        <a:buNone/>
        <a:defRPr sz="1400" b="0" i="0" u="none" strike="noStrike" cap="none">
          <a:solidFill>
            <a:srgbClr val="000000"/>
          </a:solidFill>
          <a:sym typeface="Arial"/>
        </a:defRPr>
      </a:lvl6pPr>
      <a:lvl7pPr marR="0" lvl="6" algn="l" rtl="0">
        <a:lnSpc>
          <a:spcPct val="100000"/>
        </a:lnSpc>
        <a:spcBef>
          <a:spcPts val="0"/>
        </a:spcBef>
        <a:spcAft>
          <a:spcPts val="0"/>
        </a:spcAft>
        <a:buNone/>
        <a:defRPr sz="1400" b="0" i="0" u="none" strike="noStrike" cap="none">
          <a:solidFill>
            <a:srgbClr val="000000"/>
          </a:solidFill>
          <a:sym typeface="Arial"/>
        </a:defRPr>
      </a:lvl7pPr>
      <a:lvl8pPr marR="0" lvl="7" algn="l" rtl="0">
        <a:lnSpc>
          <a:spcPct val="100000"/>
        </a:lnSpc>
        <a:spcBef>
          <a:spcPts val="0"/>
        </a:spcBef>
        <a:spcAft>
          <a:spcPts val="0"/>
        </a:spcAft>
        <a:buNone/>
        <a:defRPr sz="1400" b="0" i="0" u="none" strike="noStrike" cap="none">
          <a:solidFill>
            <a:srgbClr val="000000"/>
          </a:solidFill>
          <a:sym typeface="Arial"/>
        </a:defRPr>
      </a:lvl8pPr>
      <a:lvl9pPr marR="0" lvl="8" algn="l" rtl="0">
        <a:lnSpc>
          <a:spcPct val="100000"/>
        </a:lnSpc>
        <a:spcBef>
          <a:spcPts val="0"/>
        </a:spcBef>
        <a:spcAft>
          <a:spcPts val="0"/>
        </a:spcAft>
        <a:buNone/>
        <a:defRPr sz="1400" b="0" i="0" u="none" strike="noStrike" cap="none">
          <a:solidFill>
            <a:srgbClr val="000000"/>
          </a:solidFil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sym typeface="Arial"/>
        </a:defRPr>
      </a:lvl1pPr>
      <a:lvl2pPr marR="0" lvl="1" algn="l" rtl="0">
        <a:lnSpc>
          <a:spcPct val="100000"/>
        </a:lnSpc>
        <a:spcBef>
          <a:spcPts val="0"/>
        </a:spcBef>
        <a:spcAft>
          <a:spcPts val="0"/>
        </a:spcAft>
        <a:buNone/>
        <a:defRPr sz="1400" b="0" i="0" u="none" strike="noStrike" cap="none">
          <a:solidFill>
            <a:srgbClr val="000000"/>
          </a:solidFill>
          <a:sym typeface="Arial"/>
        </a:defRPr>
      </a:lvl2pPr>
      <a:lvl3pPr marR="0" lvl="2" algn="l" rtl="0">
        <a:lnSpc>
          <a:spcPct val="100000"/>
        </a:lnSpc>
        <a:spcBef>
          <a:spcPts val="0"/>
        </a:spcBef>
        <a:spcAft>
          <a:spcPts val="0"/>
        </a:spcAft>
        <a:buNone/>
        <a:defRPr sz="1400" b="0" i="0" u="none" strike="noStrike" cap="none">
          <a:solidFill>
            <a:srgbClr val="000000"/>
          </a:solidFill>
          <a:sym typeface="Arial"/>
        </a:defRPr>
      </a:lvl3pPr>
      <a:lvl4pPr marR="0" lvl="3" algn="l" rtl="0">
        <a:lnSpc>
          <a:spcPct val="100000"/>
        </a:lnSpc>
        <a:spcBef>
          <a:spcPts val="0"/>
        </a:spcBef>
        <a:spcAft>
          <a:spcPts val="0"/>
        </a:spcAft>
        <a:buNone/>
        <a:defRPr sz="1400" b="0" i="0" u="none" strike="noStrike" cap="none">
          <a:solidFill>
            <a:srgbClr val="000000"/>
          </a:solidFill>
          <a:sym typeface="Arial"/>
        </a:defRPr>
      </a:lvl4pPr>
      <a:lvl5pPr marR="0" lvl="4" algn="l" rtl="0">
        <a:lnSpc>
          <a:spcPct val="100000"/>
        </a:lnSpc>
        <a:spcBef>
          <a:spcPts val="0"/>
        </a:spcBef>
        <a:spcAft>
          <a:spcPts val="0"/>
        </a:spcAft>
        <a:buNone/>
        <a:defRPr sz="1400" b="0" i="0" u="none" strike="noStrike" cap="none">
          <a:solidFill>
            <a:srgbClr val="000000"/>
          </a:solidFill>
          <a:sym typeface="Arial"/>
        </a:defRPr>
      </a:lvl5pPr>
      <a:lvl6pPr marR="0" lvl="5" algn="l" rtl="0">
        <a:lnSpc>
          <a:spcPct val="100000"/>
        </a:lnSpc>
        <a:spcBef>
          <a:spcPts val="0"/>
        </a:spcBef>
        <a:spcAft>
          <a:spcPts val="0"/>
        </a:spcAft>
        <a:buNone/>
        <a:defRPr sz="1400" b="0" i="0" u="none" strike="noStrike" cap="none">
          <a:solidFill>
            <a:srgbClr val="000000"/>
          </a:solidFill>
          <a:sym typeface="Arial"/>
        </a:defRPr>
      </a:lvl6pPr>
      <a:lvl7pPr marR="0" lvl="6" algn="l" rtl="0">
        <a:lnSpc>
          <a:spcPct val="100000"/>
        </a:lnSpc>
        <a:spcBef>
          <a:spcPts val="0"/>
        </a:spcBef>
        <a:spcAft>
          <a:spcPts val="0"/>
        </a:spcAft>
        <a:buNone/>
        <a:defRPr sz="1400" b="0" i="0" u="none" strike="noStrike" cap="none">
          <a:solidFill>
            <a:srgbClr val="000000"/>
          </a:solidFill>
          <a:sym typeface="Arial"/>
        </a:defRPr>
      </a:lvl7pPr>
      <a:lvl8pPr marR="0" lvl="7" algn="l" rtl="0">
        <a:lnSpc>
          <a:spcPct val="100000"/>
        </a:lnSpc>
        <a:spcBef>
          <a:spcPts val="0"/>
        </a:spcBef>
        <a:spcAft>
          <a:spcPts val="0"/>
        </a:spcAft>
        <a:buNone/>
        <a:defRPr sz="1400" b="0" i="0" u="none" strike="noStrike" cap="none">
          <a:solidFill>
            <a:srgbClr val="000000"/>
          </a:solidFill>
          <a:sym typeface="Arial"/>
        </a:defRPr>
      </a:lvl8pPr>
      <a:lvl9pPr marR="0" lvl="8" algn="l" rtl="0">
        <a:lnSpc>
          <a:spcPct val="100000"/>
        </a:lnSpc>
        <a:spcBef>
          <a:spcPts val="0"/>
        </a:spcBef>
        <a:spcAft>
          <a:spcPts val="0"/>
        </a:spcAft>
        <a:buNone/>
        <a:defRPr sz="1400" b="0" i="0" u="none" strike="noStrike" cap="none">
          <a:solidFill>
            <a:srgbClr val="000000"/>
          </a:solidFil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5" name="Object 14" hidden="1"/>
          <p:cNvGraphicFramePr>
            <a:graphicFrameLocks noChangeAspect="1"/>
          </p:cNvGraphicFramePr>
          <p:nvPr>
            <p:custDataLst>
              <p:tags r:id="rId3"/>
            </p:custDataLst>
          </p:nvPr>
        </p:nvGraphicFramePr>
        <p:xfrm>
          <a:off x="1467" y="1194"/>
          <a:ext cx="1465" cy="1190"/>
        </p:xfrm>
        <a:graphic>
          <a:graphicData uri="http://schemas.openxmlformats.org/presentationml/2006/ole">
            <mc:AlternateContent xmlns:mc="http://schemas.openxmlformats.org/markup-compatibility/2006">
              <mc:Choice xmlns:v="urn:schemas-microsoft-com:vml" Requires="v">
                <p:oleObj name="Слайд think-cell" r:id="rId4" imgW="360" imgH="360" progId="TCLayout.ActiveDocument.1">
                  <p:embed/>
                </p:oleObj>
              </mc:Choice>
              <mc:Fallback>
                <p:oleObj name="Слайд think-cell" r:id="rId4" imgW="360" imgH="360" progId="TCLayout.ActiveDocument.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7" y="1194"/>
                        <a:ext cx="1465"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Placeholder 1"/>
          <p:cNvSpPr>
            <a:spLocks noGrp="1"/>
          </p:cNvSpPr>
          <p:nvPr>
            <p:ph type="title"/>
          </p:nvPr>
        </p:nvSpPr>
        <p:spPr>
          <a:xfrm>
            <a:off x="422032" y="121500"/>
            <a:ext cx="6815014" cy="623700"/>
          </a:xfrm>
          <a:prstGeom prst="rect">
            <a:avLst/>
          </a:prstGeom>
        </p:spPr>
        <p:txBody>
          <a:bodyPr vert="horz" lIns="0" tIns="45720" rIns="0" bIns="45720" rtlCol="0" anchor="b" anchorCtr="0">
            <a:noAutofit/>
          </a:bodyPr>
          <a:lstStyle/>
          <a:p>
            <a:r>
              <a:rPr lang="ru-RU" noProof="0" dirty="0"/>
              <a:t>Заголовок</a:t>
            </a:r>
            <a:endParaRPr lang="en-US" noProof="0" dirty="0"/>
          </a:p>
        </p:txBody>
      </p:sp>
      <p:sp>
        <p:nvSpPr>
          <p:cNvPr id="8" name="Line 115"/>
          <p:cNvSpPr>
            <a:spLocks noChangeShapeType="1"/>
          </p:cNvSpPr>
          <p:nvPr/>
        </p:nvSpPr>
        <p:spPr bwMode="auto">
          <a:xfrm flipH="1">
            <a:off x="0" y="657221"/>
            <a:ext cx="9144000" cy="0"/>
          </a:xfrm>
          <a:prstGeom prst="line">
            <a:avLst/>
          </a:prstGeom>
          <a:noFill/>
          <a:ln w="28575">
            <a:solidFill>
              <a:schemeClr val="tx2"/>
            </a:solidFill>
            <a:round/>
            <a:headEnd/>
            <a:tailEnd/>
          </a:ln>
          <a:effectLst>
            <a:outerShdw dist="25400" dir="5400000" algn="ctr" rotWithShape="0">
              <a:schemeClr val="folHlink"/>
            </a:outerShdw>
          </a:effectLst>
        </p:spPr>
        <p:txBody>
          <a:bodyPr/>
          <a:lstStyle/>
          <a:p>
            <a:pPr defTabSz="342900"/>
            <a:endParaRPr lang="en-US" sz="1097">
              <a:solidFill>
                <a:prstClr val="black"/>
              </a:solidFill>
            </a:endParaRPr>
          </a:p>
        </p:txBody>
      </p:sp>
      <p:sp>
        <p:nvSpPr>
          <p:cNvPr id="13" name="Text Placeholder 12"/>
          <p:cNvSpPr>
            <a:spLocks noGrp="1"/>
          </p:cNvSpPr>
          <p:nvPr>
            <p:ph type="body" idx="1"/>
          </p:nvPr>
        </p:nvSpPr>
        <p:spPr>
          <a:xfrm>
            <a:off x="422031" y="1131570"/>
            <a:ext cx="8305566" cy="3442716"/>
          </a:xfrm>
          <a:prstGeom prst="rect">
            <a:avLst/>
          </a:prstGeom>
        </p:spPr>
        <p:txBody>
          <a:bodyPr vert="horz" lIns="0" tIns="0" rIns="0" bIns="0" rtlCol="0">
            <a:normAutofit/>
          </a:bodyPr>
          <a:lstStyle/>
          <a:p>
            <a:pPr lvl="0"/>
            <a:r>
              <a:rPr lang="ru-RU" dirty="0"/>
              <a:t>Текст</a:t>
            </a:r>
            <a:endParaRPr lang="en-US" dirty="0"/>
          </a:p>
        </p:txBody>
      </p:sp>
      <p:pic>
        <p:nvPicPr>
          <p:cNvPr id="10" name="Рисунок 9"/>
          <p:cNvPicPr>
            <a:picLocks noChangeAspect="1"/>
          </p:cNvPicPr>
          <p:nvPr userDrawn="1"/>
        </p:nvPicPr>
        <p:blipFill rotWithShape="1">
          <a:blip r:embed="rId6" cstate="print">
            <a:extLst>
              <a:ext uri="{28A0092B-C50C-407E-A947-70E740481C1C}">
                <a14:useLocalDpi xmlns:a14="http://schemas.microsoft.com/office/drawing/2010/main" val="0"/>
              </a:ext>
            </a:extLst>
          </a:blip>
          <a:srcRect l="11653" t="25668" r="11014" b="22999"/>
          <a:stretch/>
        </p:blipFill>
        <p:spPr>
          <a:xfrm>
            <a:off x="7123357" y="2"/>
            <a:ext cx="1130287" cy="609601"/>
          </a:xfrm>
          <a:prstGeom prst="rect">
            <a:avLst/>
          </a:prstGeom>
        </p:spPr>
      </p:pic>
      <p:pic>
        <p:nvPicPr>
          <p:cNvPr id="3" name="Рисунок 2"/>
          <p:cNvPicPr>
            <a:picLocks noChangeAspect="1"/>
          </p:cNvPicPr>
          <p:nvPr userDrawn="1"/>
        </p:nvPicPr>
        <p:blipFill>
          <a:blip r:embed="rId7"/>
          <a:stretch>
            <a:fillRect/>
          </a:stretch>
        </p:blipFill>
        <p:spPr>
          <a:xfrm>
            <a:off x="8139955" y="41286"/>
            <a:ext cx="977411" cy="471703"/>
          </a:xfrm>
          <a:prstGeom prst="rect">
            <a:avLst/>
          </a:prstGeom>
        </p:spPr>
      </p:pic>
    </p:spTree>
    <p:extLst>
      <p:ext uri="{BB962C8B-B14F-4D97-AF65-F5344CB8AC3E}">
        <p14:creationId xmlns:p14="http://schemas.microsoft.com/office/powerpoint/2010/main" val="625190769"/>
      </p:ext>
    </p:extLst>
  </p:cSld>
  <p:clrMap bg1="lt1" tx1="dk1" bg2="lt2" tx2="dk2" accent1="accent1" accent2="accent2" accent3="accent3" accent4="accent4" accent5="accent5" accent6="accent6" hlink="hlink" folHlink="folHlink"/>
  <p:sldLayoutIdLst>
    <p:sldLayoutId id="2147483783" r:id="rId1"/>
  </p:sldLayoutIdLst>
  <p:hf hdr="0" ftr="0" dt="0"/>
  <p:txStyles>
    <p:titleStyle>
      <a:lvl1pPr algn="l" defTabSz="557227" rtl="0" eaLnBrk="1" latinLnBrk="0" hangingPunct="1">
        <a:spcBef>
          <a:spcPct val="0"/>
        </a:spcBef>
        <a:buNone/>
        <a:defRPr sz="1706" b="1" kern="1200">
          <a:solidFill>
            <a:schemeClr val="tx2"/>
          </a:solidFill>
          <a:latin typeface="Calibri" panose="020F0502020204030204" pitchFamily="34" charset="0"/>
          <a:ea typeface="+mj-ea"/>
          <a:cs typeface="+mj-cs"/>
        </a:defRPr>
      </a:lvl1pPr>
    </p:titleStyle>
    <p:bodyStyle>
      <a:lvl1pPr marL="0" indent="0" algn="l" defTabSz="557227" rtl="0" eaLnBrk="1" latinLnBrk="0" hangingPunct="1">
        <a:spcBef>
          <a:spcPts val="234"/>
        </a:spcBef>
        <a:buFontTx/>
        <a:buNone/>
        <a:defRPr sz="1097" b="1" kern="1200">
          <a:solidFill>
            <a:schemeClr val="tx1"/>
          </a:solidFill>
          <a:latin typeface="Calibri" panose="020F0502020204030204" pitchFamily="34" charset="0"/>
          <a:ea typeface="+mn-ea"/>
          <a:cs typeface="+mn-cs"/>
        </a:defRPr>
      </a:lvl1pPr>
      <a:lvl2pPr marL="278613" indent="-139307" algn="l" defTabSz="557227" rtl="0" eaLnBrk="1" latinLnBrk="0" hangingPunct="1">
        <a:spcBef>
          <a:spcPts val="234"/>
        </a:spcBef>
        <a:buClr>
          <a:schemeClr val="tx2"/>
        </a:buClr>
        <a:buFont typeface="Arial" pitchFamily="34" charset="0"/>
        <a:buChar char="•"/>
        <a:defRPr sz="1097" kern="1200">
          <a:solidFill>
            <a:schemeClr val="tx1"/>
          </a:solidFill>
          <a:latin typeface="Calibri" panose="020F0502020204030204" pitchFamily="34" charset="0"/>
          <a:ea typeface="+mn-ea"/>
          <a:cs typeface="+mn-cs"/>
        </a:defRPr>
      </a:lvl2pPr>
      <a:lvl3pPr marL="557227" indent="-139307" algn="l" defTabSz="557227" rtl="0" eaLnBrk="1" latinLnBrk="0" hangingPunct="1">
        <a:spcBef>
          <a:spcPts val="234"/>
        </a:spcBef>
        <a:buClr>
          <a:schemeClr val="tx2"/>
        </a:buClr>
        <a:buFont typeface="Arial" pitchFamily="34" charset="0"/>
        <a:buChar char="–"/>
        <a:defRPr sz="1097" kern="1200">
          <a:solidFill>
            <a:schemeClr val="tx1"/>
          </a:solidFill>
          <a:latin typeface="Calibri" panose="020F0502020204030204" pitchFamily="34" charset="0"/>
          <a:ea typeface="+mn-ea"/>
          <a:cs typeface="+mn-cs"/>
        </a:defRPr>
      </a:lvl3pPr>
      <a:lvl4pPr marL="838742" indent="-142209" algn="l" defTabSz="557227" rtl="0" eaLnBrk="1" latinLnBrk="0" hangingPunct="1">
        <a:spcBef>
          <a:spcPts val="234"/>
        </a:spcBef>
        <a:buClr>
          <a:schemeClr val="tx2"/>
        </a:buClr>
        <a:buFont typeface="Arial" pitchFamily="34" charset="0"/>
        <a:buChar char="–"/>
        <a:defRPr sz="1097" kern="1200">
          <a:solidFill>
            <a:schemeClr val="tx1"/>
          </a:solidFill>
          <a:latin typeface="Calibri" panose="020F0502020204030204" pitchFamily="34" charset="0"/>
          <a:ea typeface="+mn-ea"/>
          <a:cs typeface="+mn-cs"/>
        </a:defRPr>
      </a:lvl4pPr>
      <a:lvl5pPr marL="1254728" indent="-140275" algn="l" defTabSz="557227" rtl="0" eaLnBrk="1" latinLnBrk="0" hangingPunct="1">
        <a:spcBef>
          <a:spcPts val="234"/>
        </a:spcBef>
        <a:buClr>
          <a:schemeClr val="tx2"/>
        </a:buClr>
        <a:buFont typeface="Arial" pitchFamily="34" charset="0"/>
        <a:buChar char="–"/>
        <a:defRPr sz="1097" kern="1200">
          <a:solidFill>
            <a:schemeClr val="tx1"/>
          </a:solidFill>
          <a:latin typeface="Calibri" panose="020F0502020204030204" pitchFamily="34" charset="0"/>
          <a:ea typeface="+mn-ea"/>
          <a:cs typeface="+mn-cs"/>
        </a:defRPr>
      </a:lvl5pPr>
      <a:lvl6pPr marL="1532373"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6pPr>
      <a:lvl7pPr marL="1810986"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7pPr>
      <a:lvl8pPr marL="2089599"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8pPr>
      <a:lvl9pPr marL="2368213"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9pPr>
    </p:bodyStyle>
    <p:otherStyle>
      <a:defPPr>
        <a:defRPr lang="en-US"/>
      </a:defPPr>
      <a:lvl1pPr marL="0" algn="l" defTabSz="557227" rtl="0" eaLnBrk="1" latinLnBrk="0" hangingPunct="1">
        <a:defRPr sz="1097" kern="1200">
          <a:solidFill>
            <a:schemeClr val="tx1"/>
          </a:solidFill>
          <a:latin typeface="+mn-lt"/>
          <a:ea typeface="+mn-ea"/>
          <a:cs typeface="+mn-cs"/>
        </a:defRPr>
      </a:lvl1pPr>
      <a:lvl2pPr marL="278613" algn="l" defTabSz="557227" rtl="0" eaLnBrk="1" latinLnBrk="0" hangingPunct="1">
        <a:defRPr sz="1097" kern="1200">
          <a:solidFill>
            <a:schemeClr val="tx1"/>
          </a:solidFill>
          <a:latin typeface="+mn-lt"/>
          <a:ea typeface="+mn-ea"/>
          <a:cs typeface="+mn-cs"/>
        </a:defRPr>
      </a:lvl2pPr>
      <a:lvl3pPr marL="557227" algn="l" defTabSz="557227" rtl="0" eaLnBrk="1" latinLnBrk="0" hangingPunct="1">
        <a:defRPr sz="1097" kern="1200">
          <a:solidFill>
            <a:schemeClr val="tx1"/>
          </a:solidFill>
          <a:latin typeface="+mn-lt"/>
          <a:ea typeface="+mn-ea"/>
          <a:cs typeface="+mn-cs"/>
        </a:defRPr>
      </a:lvl3pPr>
      <a:lvl4pPr marL="835840" algn="l" defTabSz="557227" rtl="0" eaLnBrk="1" latinLnBrk="0" hangingPunct="1">
        <a:defRPr sz="1097" kern="1200">
          <a:solidFill>
            <a:schemeClr val="tx1"/>
          </a:solidFill>
          <a:latin typeface="+mn-lt"/>
          <a:ea typeface="+mn-ea"/>
          <a:cs typeface="+mn-cs"/>
        </a:defRPr>
      </a:lvl4pPr>
      <a:lvl5pPr marL="1114453" algn="l" defTabSz="557227" rtl="0" eaLnBrk="1" latinLnBrk="0" hangingPunct="1">
        <a:defRPr sz="1097" kern="1200">
          <a:solidFill>
            <a:schemeClr val="tx1"/>
          </a:solidFill>
          <a:latin typeface="+mn-lt"/>
          <a:ea typeface="+mn-ea"/>
          <a:cs typeface="+mn-cs"/>
        </a:defRPr>
      </a:lvl5pPr>
      <a:lvl6pPr marL="1393066" algn="l" defTabSz="557227" rtl="0" eaLnBrk="1" latinLnBrk="0" hangingPunct="1">
        <a:defRPr sz="1097" kern="1200">
          <a:solidFill>
            <a:schemeClr val="tx1"/>
          </a:solidFill>
          <a:latin typeface="+mn-lt"/>
          <a:ea typeface="+mn-ea"/>
          <a:cs typeface="+mn-cs"/>
        </a:defRPr>
      </a:lvl6pPr>
      <a:lvl7pPr marL="1671680" algn="l" defTabSz="557227" rtl="0" eaLnBrk="1" latinLnBrk="0" hangingPunct="1">
        <a:defRPr sz="1097" kern="1200">
          <a:solidFill>
            <a:schemeClr val="tx1"/>
          </a:solidFill>
          <a:latin typeface="+mn-lt"/>
          <a:ea typeface="+mn-ea"/>
          <a:cs typeface="+mn-cs"/>
        </a:defRPr>
      </a:lvl7pPr>
      <a:lvl8pPr marL="1950293" algn="l" defTabSz="557227" rtl="0" eaLnBrk="1" latinLnBrk="0" hangingPunct="1">
        <a:defRPr sz="1097" kern="1200">
          <a:solidFill>
            <a:schemeClr val="tx1"/>
          </a:solidFill>
          <a:latin typeface="+mn-lt"/>
          <a:ea typeface="+mn-ea"/>
          <a:cs typeface="+mn-cs"/>
        </a:defRPr>
      </a:lvl8pPr>
      <a:lvl9pPr marL="2228906" algn="l" defTabSz="557227" rtl="0" eaLnBrk="1" latinLnBrk="0" hangingPunct="1">
        <a:defRPr sz="109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aphicFrame>
        <p:nvGraphicFramePr>
          <p:cNvPr id="15" name="Object 14" hidden="1"/>
          <p:cNvGraphicFramePr>
            <a:graphicFrameLocks noChangeAspect="1"/>
          </p:cNvGraphicFramePr>
          <p:nvPr>
            <p:custDataLst>
              <p:tags r:id="rId7"/>
            </p:custDataLst>
          </p:nvPr>
        </p:nvGraphicFramePr>
        <p:xfrm>
          <a:off x="1466" y="1195"/>
          <a:ext cx="1465" cy="1190"/>
        </p:xfrm>
        <a:graphic>
          <a:graphicData uri="http://schemas.openxmlformats.org/presentationml/2006/ole">
            <mc:AlternateContent xmlns:mc="http://schemas.openxmlformats.org/markup-compatibility/2006">
              <mc:Choice xmlns:v="urn:schemas-microsoft-com:vml" Requires="v">
                <p:oleObj name="Слайд think-cell" r:id="rId8" imgW="360" imgH="360" progId="TCLayout.ActiveDocument.1">
                  <p:embed/>
                </p:oleObj>
              </mc:Choice>
              <mc:Fallback>
                <p:oleObj name="Слайд think-cell" r:id="rId8" imgW="360" imgH="360" progId="TCLayout.ActiveDocument.1">
                  <p:embed/>
                  <p:pic>
                    <p:nvPicPr>
                      <p:cNvPr id="15" name="Object 14" hidden="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66" y="1195"/>
                        <a:ext cx="1465"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Placeholder 1"/>
          <p:cNvSpPr>
            <a:spLocks noGrp="1"/>
          </p:cNvSpPr>
          <p:nvPr>
            <p:ph type="title"/>
          </p:nvPr>
        </p:nvSpPr>
        <p:spPr>
          <a:xfrm>
            <a:off x="320876" y="121500"/>
            <a:ext cx="8502251" cy="623700"/>
          </a:xfrm>
          <a:prstGeom prst="rect">
            <a:avLst/>
          </a:prstGeom>
        </p:spPr>
        <p:txBody>
          <a:bodyPr vert="horz" lIns="0" tIns="45720" rIns="0" bIns="45720" rtlCol="0" anchor="b" anchorCtr="0">
            <a:noAutofit/>
          </a:bodyPr>
          <a:lstStyle/>
          <a:p>
            <a:r>
              <a:rPr lang="ru-RU" noProof="0"/>
              <a:t>Click to edit Master title style</a:t>
            </a:r>
            <a:endParaRPr lang="ru-RU" noProof="0" dirty="0"/>
          </a:p>
        </p:txBody>
      </p:sp>
      <p:sp>
        <p:nvSpPr>
          <p:cNvPr id="7" name="FooterSimple"/>
          <p:cNvSpPr/>
          <p:nvPr/>
        </p:nvSpPr>
        <p:spPr>
          <a:xfrm>
            <a:off x="318560" y="5024700"/>
            <a:ext cx="594831" cy="807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r>
              <a:rPr lang="en-GB" sz="525">
                <a:solidFill>
                  <a:srgbClr val="808080"/>
                </a:solidFill>
                <a:ea typeface="PT Sans" pitchFamily="34" charset="-52"/>
              </a:rPr>
              <a:t>RU AO_plan_for_CEO-07Sep16  v17.pptx</a:t>
            </a:r>
          </a:p>
        </p:txBody>
      </p:sp>
      <p:sp>
        <p:nvSpPr>
          <p:cNvPr id="10" name="TextBox 9"/>
          <p:cNvSpPr txBox="1"/>
          <p:nvPr/>
        </p:nvSpPr>
        <p:spPr>
          <a:xfrm>
            <a:off x="4484077" y="5005800"/>
            <a:ext cx="175847" cy="95250"/>
          </a:xfrm>
          <a:prstGeom prst="rect">
            <a:avLst/>
          </a:prstGeom>
          <a:noFill/>
          <a:ln/>
          <a:effectLst/>
        </p:spPr>
        <p:txBody>
          <a:bodyPr wrap="none" lIns="0" tIns="0" rIns="0" bIns="0" rtlCol="0">
            <a:noAutofit/>
          </a:bodyPr>
          <a:lstStyle/>
          <a:p>
            <a:pPr algn="ctr">
              <a:defRPr/>
            </a:pPr>
            <a:fld id="{9D53E389-1311-4796-9190-1F74A8EADEA2}" type="slidenum">
              <a:rPr lang="ru-RU" sz="675">
                <a:solidFill>
                  <a:srgbClr val="000000"/>
                </a:solidFill>
                <a:ea typeface="PT Sans" pitchFamily="34" charset="-52"/>
              </a:rPr>
              <a:pPr algn="ctr">
                <a:defRPr/>
              </a:pPr>
              <a:t>‹#›</a:t>
            </a:fld>
            <a:endParaRPr lang="ru-RU" sz="675">
              <a:solidFill>
                <a:srgbClr val="000000"/>
              </a:solidFill>
              <a:ea typeface="PT Sans" pitchFamily="34" charset="-52"/>
            </a:endParaRPr>
          </a:p>
          <a:p>
            <a:pPr algn="ctr"/>
            <a:endParaRPr lang="ru-RU" sz="675" dirty="0">
              <a:solidFill>
                <a:prstClr val="black"/>
              </a:solidFill>
              <a:ea typeface="PT Sans" pitchFamily="34" charset="-52"/>
            </a:endParaRPr>
          </a:p>
        </p:txBody>
      </p:sp>
      <p:sp>
        <p:nvSpPr>
          <p:cNvPr id="13" name="Text Placeholder 12"/>
          <p:cNvSpPr>
            <a:spLocks noGrp="1"/>
          </p:cNvSpPr>
          <p:nvPr>
            <p:ph type="body" idx="1"/>
          </p:nvPr>
        </p:nvSpPr>
        <p:spPr>
          <a:xfrm>
            <a:off x="318563" y="1131570"/>
            <a:ext cx="8506880" cy="3442716"/>
          </a:xfrm>
          <a:prstGeom prst="rect">
            <a:avLst/>
          </a:prstGeom>
        </p:spPr>
        <p:txBody>
          <a:bodyPr vert="horz" lIns="0" tIns="0" rIns="0" bIns="0" rtlCol="0">
            <a:normAutofit/>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endParaRPr lang="ru-RU" dirty="0"/>
          </a:p>
        </p:txBody>
      </p:sp>
      <p:pic>
        <p:nvPicPr>
          <p:cNvPr id="22" name="Picture 4" descr="http://qazaq-alemi.kz/include/img/samruk.jpg">
            <a:hlinkClick r:id="rId10"/>
          </p:cNvPr>
          <p:cNvPicPr>
            <a:picLocks noChangeArrowheads="1"/>
          </p:cNvPicPr>
          <p:nvPr/>
        </p:nvPicPr>
        <p:blipFill>
          <a:blip r:embed="rId11" cstate="screen">
            <a:clrChange>
              <a:clrFrom>
                <a:srgbClr val="FFFFFF"/>
              </a:clrFrom>
              <a:clrTo>
                <a:srgbClr val="FFFFFF">
                  <a:alpha val="0"/>
                </a:srgbClr>
              </a:clrTo>
            </a:clrChange>
          </a:blip>
          <a:srcRect/>
          <a:stretch>
            <a:fillRect/>
          </a:stretch>
        </p:blipFill>
        <p:spPr bwMode="auto">
          <a:xfrm>
            <a:off x="8621368" y="4772368"/>
            <a:ext cx="372884" cy="336599"/>
          </a:xfrm>
          <a:prstGeom prst="rect">
            <a:avLst/>
          </a:prstGeom>
          <a:noFill/>
        </p:spPr>
      </p:pic>
      <p:sp>
        <p:nvSpPr>
          <p:cNvPr id="23" name="Line 115"/>
          <p:cNvSpPr>
            <a:spLocks noChangeShapeType="1"/>
          </p:cNvSpPr>
          <p:nvPr/>
        </p:nvSpPr>
        <p:spPr bwMode="auto">
          <a:xfrm flipH="1">
            <a:off x="0" y="752475"/>
            <a:ext cx="9144000" cy="0"/>
          </a:xfrm>
          <a:prstGeom prst="line">
            <a:avLst/>
          </a:prstGeom>
          <a:noFill/>
          <a:ln w="28575">
            <a:solidFill>
              <a:srgbClr val="002673"/>
            </a:solidFill>
            <a:round/>
            <a:headEnd/>
            <a:tailEnd/>
          </a:ln>
          <a:effectLst>
            <a:outerShdw dist="25400" dir="5400000" algn="ctr" rotWithShape="0">
              <a:schemeClr val="accent2">
                <a:lumMod val="90000"/>
              </a:schemeClr>
            </a:outerShdw>
          </a:effectLst>
        </p:spPr>
        <p:txBody>
          <a:bodyPr/>
          <a:lstStyle/>
          <a:p>
            <a:endParaRPr lang="ru-RU" sz="1500" dirty="0">
              <a:solidFill>
                <a:prstClr val="black"/>
              </a:solidFill>
            </a:endParaRPr>
          </a:p>
        </p:txBody>
      </p:sp>
    </p:spTree>
    <p:extLst>
      <p:ext uri="{BB962C8B-B14F-4D97-AF65-F5344CB8AC3E}">
        <p14:creationId xmlns:p14="http://schemas.microsoft.com/office/powerpoint/2010/main" val="969109667"/>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Lst>
  <p:hf sldNum="0" hdr="0" ftr="0" dt="0"/>
  <p:txStyles>
    <p:titleStyle>
      <a:lvl1pPr algn="l" defTabSz="685800" rtl="0" eaLnBrk="1" latinLnBrk="0" hangingPunct="1">
        <a:spcBef>
          <a:spcPct val="0"/>
        </a:spcBef>
        <a:buNone/>
        <a:defRPr sz="1800" b="1" kern="1200">
          <a:solidFill>
            <a:srgbClr val="002673"/>
          </a:solidFill>
          <a:latin typeface="+mj-lt"/>
          <a:ea typeface="PT Sans" pitchFamily="34" charset="-52"/>
          <a:cs typeface="+mj-cs"/>
        </a:defRPr>
      </a:lvl1pPr>
    </p:titleStyle>
    <p:bodyStyle>
      <a:lvl1pPr marL="0" indent="0" algn="l" defTabSz="685800" rtl="0" eaLnBrk="1" latinLnBrk="0" hangingPunct="1">
        <a:spcBef>
          <a:spcPts val="288"/>
        </a:spcBef>
        <a:buClr>
          <a:srgbClr val="004990"/>
        </a:buClr>
        <a:buFontTx/>
        <a:buNone/>
        <a:defRPr sz="1200" b="1" kern="1200">
          <a:solidFill>
            <a:schemeClr val="tx1"/>
          </a:solidFill>
          <a:latin typeface="+mn-lt"/>
          <a:ea typeface="PT Sans" pitchFamily="34" charset="-52"/>
          <a:cs typeface="+mn-cs"/>
        </a:defRPr>
      </a:lvl1pPr>
      <a:lvl2pPr marL="342900" indent="-171450" algn="l" defTabSz="685800" rtl="0" eaLnBrk="1" latinLnBrk="0" hangingPunct="1">
        <a:spcBef>
          <a:spcPts val="288"/>
        </a:spcBef>
        <a:buClr>
          <a:srgbClr val="004990"/>
        </a:buClr>
        <a:buFont typeface="Arial" pitchFamily="34" charset="0"/>
        <a:buChar char="•"/>
        <a:defRPr sz="1200" kern="1200">
          <a:solidFill>
            <a:schemeClr val="tx1"/>
          </a:solidFill>
          <a:latin typeface="+mn-lt"/>
          <a:ea typeface="PT Sans" pitchFamily="34" charset="-52"/>
          <a:cs typeface="+mn-cs"/>
        </a:defRPr>
      </a:lvl2pPr>
      <a:lvl3pPr marL="685800" indent="-171450" algn="l" defTabSz="685800" rtl="0" eaLnBrk="1" latinLnBrk="0" hangingPunct="1">
        <a:spcBef>
          <a:spcPts val="288"/>
        </a:spcBef>
        <a:buClr>
          <a:srgbClr val="004990"/>
        </a:buClr>
        <a:buFont typeface="Arial" pitchFamily="34" charset="0"/>
        <a:buChar char="–"/>
        <a:defRPr sz="1200" kern="1200">
          <a:solidFill>
            <a:schemeClr val="tx1"/>
          </a:solidFill>
          <a:latin typeface="+mn-lt"/>
          <a:ea typeface="PT Sans" pitchFamily="34" charset="-52"/>
          <a:cs typeface="+mn-cs"/>
        </a:defRPr>
      </a:lvl3pPr>
      <a:lvl4pPr marL="1032272" indent="-175022" algn="l" defTabSz="685800" rtl="0" eaLnBrk="1" latinLnBrk="0" hangingPunct="1">
        <a:spcBef>
          <a:spcPts val="288"/>
        </a:spcBef>
        <a:buClr>
          <a:srgbClr val="004990"/>
        </a:buClr>
        <a:buFont typeface="Arial" pitchFamily="34" charset="0"/>
        <a:buChar char="–"/>
        <a:defRPr sz="1200" kern="1200">
          <a:solidFill>
            <a:schemeClr val="tx1"/>
          </a:solidFill>
          <a:latin typeface="+mn-lt"/>
          <a:ea typeface="PT Sans" pitchFamily="34" charset="-52"/>
          <a:cs typeface="+mn-cs"/>
        </a:defRPr>
      </a:lvl4pPr>
      <a:lvl5pPr marL="1544241" indent="-172641" algn="l" defTabSz="685800" rtl="0" eaLnBrk="1" latinLnBrk="0" hangingPunct="1">
        <a:spcBef>
          <a:spcPts val="288"/>
        </a:spcBef>
        <a:buClr>
          <a:srgbClr val="004990"/>
        </a:buClr>
        <a:buFont typeface="Arial" pitchFamily="34" charset="0"/>
        <a:buChar char="–"/>
        <a:defRPr sz="1200" kern="1200">
          <a:solidFill>
            <a:schemeClr val="tx1"/>
          </a:solidFill>
          <a:latin typeface="+mn-lt"/>
          <a:ea typeface="PT Sans" pitchFamily="34" charset="-52"/>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aphicFrame>
        <p:nvGraphicFramePr>
          <p:cNvPr id="15" name="Object 14" hidden="1"/>
          <p:cNvGraphicFramePr>
            <a:graphicFrameLocks noChangeAspect="1"/>
          </p:cNvGraphicFramePr>
          <p:nvPr>
            <p:custDataLst>
              <p:tags r:id="rId7"/>
            </p:custDataLst>
          </p:nvPr>
        </p:nvGraphicFramePr>
        <p:xfrm>
          <a:off x="1466" y="1195"/>
          <a:ext cx="1465" cy="1190"/>
        </p:xfrm>
        <a:graphic>
          <a:graphicData uri="http://schemas.openxmlformats.org/presentationml/2006/ole">
            <mc:AlternateContent xmlns:mc="http://schemas.openxmlformats.org/markup-compatibility/2006">
              <mc:Choice xmlns:v="urn:schemas-microsoft-com:vml" Requires="v">
                <p:oleObj name="Слайд think-cell" r:id="rId8" imgW="360" imgH="360" progId="TCLayout.ActiveDocument.1">
                  <p:embed/>
                </p:oleObj>
              </mc:Choice>
              <mc:Fallback>
                <p:oleObj name="Слайд think-cell" r:id="rId8" imgW="360" imgH="360" progId="TCLayout.ActiveDocument.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66" y="1195"/>
                        <a:ext cx="1465"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Placeholder 1"/>
          <p:cNvSpPr>
            <a:spLocks noGrp="1"/>
          </p:cNvSpPr>
          <p:nvPr>
            <p:ph type="title"/>
          </p:nvPr>
        </p:nvSpPr>
        <p:spPr>
          <a:xfrm>
            <a:off x="320876" y="121500"/>
            <a:ext cx="8502251" cy="623700"/>
          </a:xfrm>
          <a:prstGeom prst="rect">
            <a:avLst/>
          </a:prstGeom>
        </p:spPr>
        <p:txBody>
          <a:bodyPr vert="horz" lIns="0" tIns="45720" rIns="0" bIns="45720" rtlCol="0" anchor="b" anchorCtr="0">
            <a:noAutofit/>
          </a:bodyPr>
          <a:lstStyle/>
          <a:p>
            <a:r>
              <a:rPr lang="ru-RU" noProof="0"/>
              <a:t>Click to edit Master title style</a:t>
            </a:r>
            <a:endParaRPr lang="ru-RU" noProof="0" dirty="0"/>
          </a:p>
        </p:txBody>
      </p:sp>
      <p:sp>
        <p:nvSpPr>
          <p:cNvPr id="7" name="FooterSimple"/>
          <p:cNvSpPr/>
          <p:nvPr/>
        </p:nvSpPr>
        <p:spPr>
          <a:xfrm>
            <a:off x="318560" y="5024700"/>
            <a:ext cx="594831" cy="807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defTabSz="685800"/>
            <a:r>
              <a:rPr lang="en-GB" sz="525">
                <a:solidFill>
                  <a:srgbClr val="808080"/>
                </a:solidFill>
                <a:ea typeface="PT Sans" pitchFamily="34" charset="-52"/>
              </a:rPr>
              <a:t>RU AO_plan_for_CEO-07Sep16  v17.pptx</a:t>
            </a:r>
          </a:p>
        </p:txBody>
      </p:sp>
      <p:sp>
        <p:nvSpPr>
          <p:cNvPr id="10" name="TextBox 9"/>
          <p:cNvSpPr txBox="1"/>
          <p:nvPr/>
        </p:nvSpPr>
        <p:spPr>
          <a:xfrm>
            <a:off x="4484077" y="5005800"/>
            <a:ext cx="175847" cy="95250"/>
          </a:xfrm>
          <a:prstGeom prst="rect">
            <a:avLst/>
          </a:prstGeom>
          <a:noFill/>
          <a:ln/>
          <a:effectLst/>
        </p:spPr>
        <p:txBody>
          <a:bodyPr wrap="none" lIns="0" tIns="0" rIns="0" bIns="0" rtlCol="0">
            <a:noAutofit/>
          </a:bodyPr>
          <a:lstStyle/>
          <a:p>
            <a:pPr algn="ctr" defTabSz="685800">
              <a:defRPr/>
            </a:pPr>
            <a:fld id="{9D53E389-1311-4796-9190-1F74A8EADEA2}" type="slidenum">
              <a:rPr lang="ru-RU" sz="675">
                <a:solidFill>
                  <a:srgbClr val="000000"/>
                </a:solidFill>
                <a:ea typeface="PT Sans" pitchFamily="34" charset="-52"/>
              </a:rPr>
              <a:pPr algn="ctr" defTabSz="685800">
                <a:defRPr/>
              </a:pPr>
              <a:t>‹#›</a:t>
            </a:fld>
            <a:endParaRPr lang="ru-RU" sz="675">
              <a:solidFill>
                <a:srgbClr val="000000"/>
              </a:solidFill>
              <a:ea typeface="PT Sans" pitchFamily="34" charset="-52"/>
            </a:endParaRPr>
          </a:p>
          <a:p>
            <a:pPr algn="ctr" defTabSz="685800"/>
            <a:endParaRPr lang="ru-RU" sz="675" dirty="0">
              <a:solidFill>
                <a:prstClr val="black"/>
              </a:solidFill>
              <a:ea typeface="PT Sans" pitchFamily="34" charset="-52"/>
            </a:endParaRPr>
          </a:p>
        </p:txBody>
      </p:sp>
      <p:sp>
        <p:nvSpPr>
          <p:cNvPr id="13" name="Text Placeholder 12"/>
          <p:cNvSpPr>
            <a:spLocks noGrp="1"/>
          </p:cNvSpPr>
          <p:nvPr>
            <p:ph type="body" idx="1"/>
          </p:nvPr>
        </p:nvSpPr>
        <p:spPr>
          <a:xfrm>
            <a:off x="318563" y="1131570"/>
            <a:ext cx="8506880" cy="3442716"/>
          </a:xfrm>
          <a:prstGeom prst="rect">
            <a:avLst/>
          </a:prstGeom>
        </p:spPr>
        <p:txBody>
          <a:bodyPr vert="horz" lIns="0" tIns="0" rIns="0" bIns="0" rtlCol="0">
            <a:normAutofit/>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endParaRPr lang="ru-RU" dirty="0"/>
          </a:p>
        </p:txBody>
      </p:sp>
      <p:pic>
        <p:nvPicPr>
          <p:cNvPr id="22" name="Picture 4" descr="http://qazaq-alemi.kz/include/img/samruk.jpg">
            <a:hlinkClick r:id="rId10"/>
          </p:cNvPr>
          <p:cNvPicPr>
            <a:picLocks noChangeArrowheads="1"/>
          </p:cNvPicPr>
          <p:nvPr/>
        </p:nvPicPr>
        <p:blipFill>
          <a:blip r:embed="rId11" cstate="screen">
            <a:clrChange>
              <a:clrFrom>
                <a:srgbClr val="FFFFFF"/>
              </a:clrFrom>
              <a:clrTo>
                <a:srgbClr val="FFFFFF">
                  <a:alpha val="0"/>
                </a:srgbClr>
              </a:clrTo>
            </a:clrChange>
          </a:blip>
          <a:srcRect/>
          <a:stretch>
            <a:fillRect/>
          </a:stretch>
        </p:blipFill>
        <p:spPr bwMode="auto">
          <a:xfrm>
            <a:off x="8621368" y="4772368"/>
            <a:ext cx="372884" cy="336599"/>
          </a:xfrm>
          <a:prstGeom prst="rect">
            <a:avLst/>
          </a:prstGeom>
          <a:noFill/>
        </p:spPr>
      </p:pic>
      <p:sp>
        <p:nvSpPr>
          <p:cNvPr id="23" name="Line 115"/>
          <p:cNvSpPr>
            <a:spLocks noChangeShapeType="1"/>
          </p:cNvSpPr>
          <p:nvPr/>
        </p:nvSpPr>
        <p:spPr bwMode="auto">
          <a:xfrm flipH="1">
            <a:off x="0" y="752475"/>
            <a:ext cx="9144000" cy="0"/>
          </a:xfrm>
          <a:prstGeom prst="line">
            <a:avLst/>
          </a:prstGeom>
          <a:noFill/>
          <a:ln w="28575">
            <a:solidFill>
              <a:srgbClr val="002673"/>
            </a:solidFill>
            <a:round/>
            <a:headEnd/>
            <a:tailEnd/>
          </a:ln>
          <a:effectLst>
            <a:outerShdw dist="25400" dir="5400000" algn="ctr" rotWithShape="0">
              <a:schemeClr val="accent2">
                <a:lumMod val="90000"/>
              </a:schemeClr>
            </a:outerShdw>
          </a:effectLst>
        </p:spPr>
        <p:txBody>
          <a:bodyPr/>
          <a:lstStyle/>
          <a:p>
            <a:pPr defTabSz="685800"/>
            <a:endParaRPr lang="ru-RU" sz="1350" dirty="0">
              <a:solidFill>
                <a:prstClr val="black"/>
              </a:solidFill>
            </a:endParaRPr>
          </a:p>
        </p:txBody>
      </p:sp>
    </p:spTree>
    <p:extLst>
      <p:ext uri="{BB962C8B-B14F-4D97-AF65-F5344CB8AC3E}">
        <p14:creationId xmlns:p14="http://schemas.microsoft.com/office/powerpoint/2010/main" val="988974760"/>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Lst>
  <p:hf sldNum="0" hdr="0" ftr="0" dt="0"/>
  <p:txStyles>
    <p:titleStyle>
      <a:lvl1pPr algn="l" defTabSz="685800" rtl="0" eaLnBrk="1" latinLnBrk="0" hangingPunct="1">
        <a:spcBef>
          <a:spcPct val="0"/>
        </a:spcBef>
        <a:buNone/>
        <a:defRPr sz="1800" b="1" kern="1200">
          <a:solidFill>
            <a:srgbClr val="002673"/>
          </a:solidFill>
          <a:latin typeface="+mj-lt"/>
          <a:ea typeface="PT Sans" pitchFamily="34" charset="-52"/>
          <a:cs typeface="+mj-cs"/>
        </a:defRPr>
      </a:lvl1pPr>
    </p:titleStyle>
    <p:bodyStyle>
      <a:lvl1pPr marL="0" indent="0" algn="l" defTabSz="685800" rtl="0" eaLnBrk="1" latinLnBrk="0" hangingPunct="1">
        <a:spcBef>
          <a:spcPts val="288"/>
        </a:spcBef>
        <a:buClr>
          <a:srgbClr val="004990"/>
        </a:buClr>
        <a:buFontTx/>
        <a:buNone/>
        <a:defRPr sz="1200" b="1" kern="1200">
          <a:solidFill>
            <a:schemeClr val="tx1"/>
          </a:solidFill>
          <a:latin typeface="+mn-lt"/>
          <a:ea typeface="PT Sans" pitchFamily="34" charset="-52"/>
          <a:cs typeface="+mn-cs"/>
        </a:defRPr>
      </a:lvl1pPr>
      <a:lvl2pPr marL="342900" indent="-171450" algn="l" defTabSz="685800" rtl="0" eaLnBrk="1" latinLnBrk="0" hangingPunct="1">
        <a:spcBef>
          <a:spcPts val="288"/>
        </a:spcBef>
        <a:buClr>
          <a:srgbClr val="004990"/>
        </a:buClr>
        <a:buFont typeface="Arial" pitchFamily="34" charset="0"/>
        <a:buChar char="•"/>
        <a:defRPr sz="1200" kern="1200">
          <a:solidFill>
            <a:schemeClr val="tx1"/>
          </a:solidFill>
          <a:latin typeface="+mn-lt"/>
          <a:ea typeface="PT Sans" pitchFamily="34" charset="-52"/>
          <a:cs typeface="+mn-cs"/>
        </a:defRPr>
      </a:lvl2pPr>
      <a:lvl3pPr marL="685800" indent="-171450" algn="l" defTabSz="685800" rtl="0" eaLnBrk="1" latinLnBrk="0" hangingPunct="1">
        <a:spcBef>
          <a:spcPts val="288"/>
        </a:spcBef>
        <a:buClr>
          <a:srgbClr val="004990"/>
        </a:buClr>
        <a:buFont typeface="Arial" pitchFamily="34" charset="0"/>
        <a:buChar char="–"/>
        <a:defRPr sz="1200" kern="1200">
          <a:solidFill>
            <a:schemeClr val="tx1"/>
          </a:solidFill>
          <a:latin typeface="+mn-lt"/>
          <a:ea typeface="PT Sans" pitchFamily="34" charset="-52"/>
          <a:cs typeface="+mn-cs"/>
        </a:defRPr>
      </a:lvl3pPr>
      <a:lvl4pPr marL="1032272" indent="-175022" algn="l" defTabSz="685800" rtl="0" eaLnBrk="1" latinLnBrk="0" hangingPunct="1">
        <a:spcBef>
          <a:spcPts val="288"/>
        </a:spcBef>
        <a:buClr>
          <a:srgbClr val="004990"/>
        </a:buClr>
        <a:buFont typeface="Arial" pitchFamily="34" charset="0"/>
        <a:buChar char="–"/>
        <a:defRPr sz="1200" kern="1200">
          <a:solidFill>
            <a:schemeClr val="tx1"/>
          </a:solidFill>
          <a:latin typeface="+mn-lt"/>
          <a:ea typeface="PT Sans" pitchFamily="34" charset="-52"/>
          <a:cs typeface="+mn-cs"/>
        </a:defRPr>
      </a:lvl4pPr>
      <a:lvl5pPr marL="1544241" indent="-172641" algn="l" defTabSz="685800" rtl="0" eaLnBrk="1" latinLnBrk="0" hangingPunct="1">
        <a:spcBef>
          <a:spcPts val="288"/>
        </a:spcBef>
        <a:buClr>
          <a:srgbClr val="004990"/>
        </a:buClr>
        <a:buFont typeface="Arial" pitchFamily="34" charset="0"/>
        <a:buChar char="–"/>
        <a:defRPr sz="1200" kern="1200">
          <a:solidFill>
            <a:schemeClr val="tx1"/>
          </a:solidFill>
          <a:latin typeface="+mn-lt"/>
          <a:ea typeface="PT Sans" pitchFamily="34" charset="-52"/>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5" name="Object 14" hidden="1"/>
          <p:cNvGraphicFramePr>
            <a:graphicFrameLocks noChangeAspect="1"/>
          </p:cNvGraphicFramePr>
          <p:nvPr>
            <p:custDataLst>
              <p:tags r:id="rId4"/>
            </p:custDataLst>
          </p:nvPr>
        </p:nvGraphicFramePr>
        <p:xfrm>
          <a:off x="1469" y="1197"/>
          <a:ext cx="1465" cy="1190"/>
        </p:xfrm>
        <a:graphic>
          <a:graphicData uri="http://schemas.openxmlformats.org/presentationml/2006/ole">
            <mc:AlternateContent xmlns:mc="http://schemas.openxmlformats.org/markup-compatibility/2006">
              <mc:Choice xmlns:v="urn:schemas-microsoft-com:vml" Requires="v">
                <p:oleObj name="Слайд think-cell" r:id="rId5" imgW="360" imgH="360" progId="TCLayout.ActiveDocument.1">
                  <p:embed/>
                </p:oleObj>
              </mc:Choice>
              <mc:Fallback>
                <p:oleObj name="Слайд think-cell" r:id="rId5" imgW="360" imgH="360" progId="TCLayout.ActiveDocument.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9" y="1197"/>
                        <a:ext cx="1465"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Прямая соединительная линия 5"/>
          <p:cNvCxnSpPr/>
          <p:nvPr/>
        </p:nvCxnSpPr>
        <p:spPr>
          <a:xfrm>
            <a:off x="0" y="621000"/>
            <a:ext cx="9144000" cy="0"/>
          </a:xfrm>
          <a:prstGeom prst="line">
            <a:avLst/>
          </a:prstGeom>
          <a:ln w="28575">
            <a:solidFill>
              <a:schemeClr val="accent3">
                <a:lumMod val="60000"/>
                <a:lumOff val="40000"/>
              </a:schemeClr>
            </a:solidFill>
            <a:prstDash val="lgDash"/>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lnRef>
          <a:fillRef idx="0">
            <a:schemeClr val="accent3"/>
          </a:fillRef>
          <a:effectRef idx="1">
            <a:schemeClr val="accent3"/>
          </a:effectRef>
          <a:fontRef idx="minor">
            <a:schemeClr val="tx1"/>
          </a:fontRef>
        </p:style>
      </p:cxnSp>
      <p:grpSp>
        <p:nvGrpSpPr>
          <p:cNvPr id="9" name="Группа 8"/>
          <p:cNvGrpSpPr/>
          <p:nvPr/>
        </p:nvGrpSpPr>
        <p:grpSpPr>
          <a:xfrm>
            <a:off x="7836690" y="10730"/>
            <a:ext cx="1319902" cy="599124"/>
            <a:chOff x="10401295" y="128606"/>
            <a:chExt cx="1759869" cy="798832"/>
          </a:xfrm>
        </p:grpSpPr>
        <p:pic>
          <p:nvPicPr>
            <p:cNvPr id="10" name="Рисунок 9" descr="Изображение выглядит как текст  Автоматически созданное описание">
              <a:extLst>
                <a:ext uri="{FF2B5EF4-FFF2-40B4-BE49-F238E27FC236}">
                  <a16:creationId xmlns:a16="http://schemas.microsoft.com/office/drawing/2014/main" id="{D1E841E8-7F32-4663-9E7A-1E62546F016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368582" y="168209"/>
              <a:ext cx="792582" cy="759229"/>
            </a:xfrm>
            <a:prstGeom prst="rect">
              <a:avLst/>
            </a:prstGeom>
          </p:spPr>
        </p:pic>
        <p:pic>
          <p:nvPicPr>
            <p:cNvPr id="13" name="Рисунок 12"/>
            <p:cNvPicPr>
              <a:picLocks/>
            </p:cNvPicPr>
            <p:nvPr/>
          </p:nvPicPr>
          <p:blipFill rotWithShape="1">
            <a:blip r:embed="rId8" cstate="print">
              <a:extLst>
                <a:ext uri="{28A0092B-C50C-407E-A947-70E740481C1C}">
                  <a14:useLocalDpi xmlns:a14="http://schemas.microsoft.com/office/drawing/2010/main" val="0"/>
                </a:ext>
              </a:extLst>
            </a:blip>
            <a:srcRect l="18369" t="28413" r="18535" b="29487"/>
            <a:stretch/>
          </p:blipFill>
          <p:spPr>
            <a:xfrm>
              <a:off x="10401295" y="128606"/>
              <a:ext cx="1080000" cy="792000"/>
            </a:xfrm>
            <a:prstGeom prst="rect">
              <a:avLst/>
            </a:prstGeom>
          </p:spPr>
        </p:pic>
      </p:grpSp>
    </p:spTree>
    <p:extLst>
      <p:ext uri="{BB962C8B-B14F-4D97-AF65-F5344CB8AC3E}">
        <p14:creationId xmlns:p14="http://schemas.microsoft.com/office/powerpoint/2010/main" val="179925075"/>
      </p:ext>
    </p:extLst>
  </p:cSld>
  <p:clrMap bg1="lt1" tx1="dk1" bg2="lt2" tx2="dk2" accent1="accent1" accent2="accent2" accent3="accent3" accent4="accent4" accent5="accent5" accent6="accent6" hlink="hlink" folHlink="folHlink"/>
  <p:sldLayoutIdLst>
    <p:sldLayoutId id="2147483991" r:id="rId1"/>
    <p:sldLayoutId id="2147483993" r:id="rId2"/>
  </p:sldLayoutIdLst>
  <p:txStyles>
    <p:titleStyle>
      <a:lvl1pPr algn="l" defTabSz="557227" rtl="0" eaLnBrk="1" latinLnBrk="0" hangingPunct="1">
        <a:spcBef>
          <a:spcPct val="0"/>
        </a:spcBef>
        <a:buNone/>
        <a:defRPr sz="1463" b="1" kern="1200">
          <a:solidFill>
            <a:schemeClr val="tx2"/>
          </a:solidFill>
          <a:latin typeface="+mj-lt"/>
          <a:ea typeface="+mj-ea"/>
          <a:cs typeface="+mj-cs"/>
        </a:defRPr>
      </a:lvl1pPr>
    </p:titleStyle>
    <p:bodyStyle>
      <a:lvl1pPr marL="0" indent="0" algn="l" defTabSz="557227" rtl="0" eaLnBrk="1" latinLnBrk="0" hangingPunct="1">
        <a:spcBef>
          <a:spcPts val="234"/>
        </a:spcBef>
        <a:buClr>
          <a:srgbClr val="004990"/>
        </a:buClr>
        <a:buFontTx/>
        <a:buNone/>
        <a:defRPr sz="975" b="1" kern="1200">
          <a:solidFill>
            <a:schemeClr val="tx1"/>
          </a:solidFill>
          <a:latin typeface="+mj-lt"/>
          <a:ea typeface="+mn-ea"/>
          <a:cs typeface="+mn-cs"/>
        </a:defRPr>
      </a:lvl1pPr>
      <a:lvl2pPr marL="278613" indent="-139307" algn="l" defTabSz="557227" rtl="0" eaLnBrk="1" latinLnBrk="0" hangingPunct="1">
        <a:spcBef>
          <a:spcPts val="234"/>
        </a:spcBef>
        <a:buClr>
          <a:srgbClr val="004990"/>
        </a:buClr>
        <a:buFont typeface="Arial" pitchFamily="34" charset="0"/>
        <a:buChar char="•"/>
        <a:defRPr sz="975" kern="1200">
          <a:solidFill>
            <a:schemeClr val="tx1"/>
          </a:solidFill>
          <a:latin typeface="+mj-lt"/>
          <a:ea typeface="+mn-ea"/>
          <a:cs typeface="+mn-cs"/>
        </a:defRPr>
      </a:lvl2pPr>
      <a:lvl3pPr marL="557227" indent="-139307" algn="l" defTabSz="557227" rtl="0" eaLnBrk="1" latinLnBrk="0" hangingPunct="1">
        <a:spcBef>
          <a:spcPts val="234"/>
        </a:spcBef>
        <a:buClr>
          <a:srgbClr val="004990"/>
        </a:buClr>
        <a:buFont typeface="Arial" pitchFamily="34" charset="0"/>
        <a:buChar char="–"/>
        <a:defRPr sz="975" kern="1200">
          <a:solidFill>
            <a:schemeClr val="tx1"/>
          </a:solidFill>
          <a:latin typeface="+mj-lt"/>
          <a:ea typeface="+mn-ea"/>
          <a:cs typeface="+mn-cs"/>
        </a:defRPr>
      </a:lvl3pPr>
      <a:lvl4pPr marL="838742" indent="-142209" algn="l" defTabSz="557227" rtl="0" eaLnBrk="1" latinLnBrk="0" hangingPunct="1">
        <a:spcBef>
          <a:spcPts val="234"/>
        </a:spcBef>
        <a:buClr>
          <a:srgbClr val="004990"/>
        </a:buClr>
        <a:buFont typeface="Arial" pitchFamily="34" charset="0"/>
        <a:buChar char="–"/>
        <a:defRPr sz="975" kern="1200">
          <a:solidFill>
            <a:schemeClr val="tx1"/>
          </a:solidFill>
          <a:latin typeface="+mj-lt"/>
          <a:ea typeface="+mn-ea"/>
          <a:cs typeface="+mn-cs"/>
        </a:defRPr>
      </a:lvl4pPr>
      <a:lvl5pPr marL="1254728" indent="-140275" algn="l" defTabSz="557227" rtl="0" eaLnBrk="1" latinLnBrk="0" hangingPunct="1">
        <a:spcBef>
          <a:spcPts val="234"/>
        </a:spcBef>
        <a:buClr>
          <a:srgbClr val="004990"/>
        </a:buClr>
        <a:buFont typeface="Arial" pitchFamily="34" charset="0"/>
        <a:buChar char="–"/>
        <a:defRPr sz="975" kern="1200">
          <a:solidFill>
            <a:schemeClr val="tx1"/>
          </a:solidFill>
          <a:latin typeface="+mj-lt"/>
          <a:ea typeface="+mn-ea"/>
          <a:cs typeface="+mn-cs"/>
        </a:defRPr>
      </a:lvl5pPr>
      <a:lvl6pPr marL="1532373"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6pPr>
      <a:lvl7pPr marL="1810986"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7pPr>
      <a:lvl8pPr marL="2089599"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8pPr>
      <a:lvl9pPr marL="2368213"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9pPr>
    </p:bodyStyle>
    <p:otherStyle>
      <a:defPPr>
        <a:defRPr lang="en-US"/>
      </a:defPPr>
      <a:lvl1pPr marL="0" algn="l" defTabSz="557227" rtl="0" eaLnBrk="1" latinLnBrk="0" hangingPunct="1">
        <a:defRPr sz="1097" kern="1200">
          <a:solidFill>
            <a:schemeClr val="tx1"/>
          </a:solidFill>
          <a:latin typeface="+mn-lt"/>
          <a:ea typeface="+mn-ea"/>
          <a:cs typeface="+mn-cs"/>
        </a:defRPr>
      </a:lvl1pPr>
      <a:lvl2pPr marL="278613" algn="l" defTabSz="557227" rtl="0" eaLnBrk="1" latinLnBrk="0" hangingPunct="1">
        <a:defRPr sz="1097" kern="1200">
          <a:solidFill>
            <a:schemeClr val="tx1"/>
          </a:solidFill>
          <a:latin typeface="+mn-lt"/>
          <a:ea typeface="+mn-ea"/>
          <a:cs typeface="+mn-cs"/>
        </a:defRPr>
      </a:lvl2pPr>
      <a:lvl3pPr marL="557227" algn="l" defTabSz="557227" rtl="0" eaLnBrk="1" latinLnBrk="0" hangingPunct="1">
        <a:defRPr sz="1097" kern="1200">
          <a:solidFill>
            <a:schemeClr val="tx1"/>
          </a:solidFill>
          <a:latin typeface="+mn-lt"/>
          <a:ea typeface="+mn-ea"/>
          <a:cs typeface="+mn-cs"/>
        </a:defRPr>
      </a:lvl3pPr>
      <a:lvl4pPr marL="835840" algn="l" defTabSz="557227" rtl="0" eaLnBrk="1" latinLnBrk="0" hangingPunct="1">
        <a:defRPr sz="1097" kern="1200">
          <a:solidFill>
            <a:schemeClr val="tx1"/>
          </a:solidFill>
          <a:latin typeface="+mn-lt"/>
          <a:ea typeface="+mn-ea"/>
          <a:cs typeface="+mn-cs"/>
        </a:defRPr>
      </a:lvl4pPr>
      <a:lvl5pPr marL="1114453" algn="l" defTabSz="557227" rtl="0" eaLnBrk="1" latinLnBrk="0" hangingPunct="1">
        <a:defRPr sz="1097" kern="1200">
          <a:solidFill>
            <a:schemeClr val="tx1"/>
          </a:solidFill>
          <a:latin typeface="+mn-lt"/>
          <a:ea typeface="+mn-ea"/>
          <a:cs typeface="+mn-cs"/>
        </a:defRPr>
      </a:lvl5pPr>
      <a:lvl6pPr marL="1393066" algn="l" defTabSz="557227" rtl="0" eaLnBrk="1" latinLnBrk="0" hangingPunct="1">
        <a:defRPr sz="1097" kern="1200">
          <a:solidFill>
            <a:schemeClr val="tx1"/>
          </a:solidFill>
          <a:latin typeface="+mn-lt"/>
          <a:ea typeface="+mn-ea"/>
          <a:cs typeface="+mn-cs"/>
        </a:defRPr>
      </a:lvl6pPr>
      <a:lvl7pPr marL="1671680" algn="l" defTabSz="557227" rtl="0" eaLnBrk="1" latinLnBrk="0" hangingPunct="1">
        <a:defRPr sz="1097" kern="1200">
          <a:solidFill>
            <a:schemeClr val="tx1"/>
          </a:solidFill>
          <a:latin typeface="+mn-lt"/>
          <a:ea typeface="+mn-ea"/>
          <a:cs typeface="+mn-cs"/>
        </a:defRPr>
      </a:lvl7pPr>
      <a:lvl8pPr marL="1950293" algn="l" defTabSz="557227" rtl="0" eaLnBrk="1" latinLnBrk="0" hangingPunct="1">
        <a:defRPr sz="1097" kern="1200">
          <a:solidFill>
            <a:schemeClr val="tx1"/>
          </a:solidFill>
          <a:latin typeface="+mn-lt"/>
          <a:ea typeface="+mn-ea"/>
          <a:cs typeface="+mn-cs"/>
        </a:defRPr>
      </a:lvl8pPr>
      <a:lvl9pPr marL="2228906" algn="l" defTabSz="557227" rtl="0" eaLnBrk="1" latinLnBrk="0" hangingPunct="1">
        <a:defRPr sz="1097"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5" name="Object 14" hidden="1"/>
          <p:cNvGraphicFramePr>
            <a:graphicFrameLocks noChangeAspect="1"/>
          </p:cNvGraphicFramePr>
          <p:nvPr>
            <p:custDataLst>
              <p:tags r:id="rId4"/>
            </p:custDataLst>
          </p:nvPr>
        </p:nvGraphicFramePr>
        <p:xfrm>
          <a:off x="1469" y="1197"/>
          <a:ext cx="1465" cy="1190"/>
        </p:xfrm>
        <a:graphic>
          <a:graphicData uri="http://schemas.openxmlformats.org/presentationml/2006/ole">
            <mc:AlternateContent xmlns:mc="http://schemas.openxmlformats.org/markup-compatibility/2006">
              <mc:Choice xmlns:v="urn:schemas-microsoft-com:vml" Requires="v">
                <p:oleObj name="Слайд think-cell" r:id="rId5" imgW="360" imgH="360" progId="TCLayout.ActiveDocument.1">
                  <p:embed/>
                </p:oleObj>
              </mc:Choice>
              <mc:Fallback>
                <p:oleObj name="Слайд think-cell" r:id="rId5" imgW="360" imgH="360" progId="TCLayout.ActiveDocument.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9" y="1197"/>
                        <a:ext cx="1465"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Прямая соединительная линия 5"/>
          <p:cNvCxnSpPr/>
          <p:nvPr/>
        </p:nvCxnSpPr>
        <p:spPr>
          <a:xfrm>
            <a:off x="0" y="621000"/>
            <a:ext cx="9144000" cy="0"/>
          </a:xfrm>
          <a:prstGeom prst="line">
            <a:avLst/>
          </a:prstGeom>
          <a:ln w="28575">
            <a:solidFill>
              <a:schemeClr val="accent3">
                <a:lumMod val="60000"/>
                <a:lumOff val="40000"/>
              </a:schemeClr>
            </a:solidFill>
            <a:prstDash val="lgDash"/>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lnRef>
          <a:fillRef idx="0">
            <a:schemeClr val="accent3"/>
          </a:fillRef>
          <a:effectRef idx="1">
            <a:schemeClr val="accent3"/>
          </a:effectRef>
          <a:fontRef idx="minor">
            <a:schemeClr val="tx1"/>
          </a:fontRef>
        </p:style>
      </p:cxnSp>
      <p:grpSp>
        <p:nvGrpSpPr>
          <p:cNvPr id="9" name="Группа 8"/>
          <p:cNvGrpSpPr/>
          <p:nvPr/>
        </p:nvGrpSpPr>
        <p:grpSpPr>
          <a:xfrm>
            <a:off x="7836690" y="10730"/>
            <a:ext cx="1319902" cy="599124"/>
            <a:chOff x="10401295" y="128606"/>
            <a:chExt cx="1759869" cy="798832"/>
          </a:xfrm>
        </p:grpSpPr>
        <p:pic>
          <p:nvPicPr>
            <p:cNvPr id="10" name="Рисунок 9" descr="Изображение выглядит как текст  Автоматически созданное описание">
              <a:extLst>
                <a:ext uri="{FF2B5EF4-FFF2-40B4-BE49-F238E27FC236}">
                  <a16:creationId xmlns:a16="http://schemas.microsoft.com/office/drawing/2014/main" id="{D1E841E8-7F32-4663-9E7A-1E62546F016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368582" y="168209"/>
              <a:ext cx="792582" cy="759229"/>
            </a:xfrm>
            <a:prstGeom prst="rect">
              <a:avLst/>
            </a:prstGeom>
          </p:spPr>
        </p:pic>
        <p:pic>
          <p:nvPicPr>
            <p:cNvPr id="13" name="Рисунок 12"/>
            <p:cNvPicPr>
              <a:picLocks/>
            </p:cNvPicPr>
            <p:nvPr/>
          </p:nvPicPr>
          <p:blipFill rotWithShape="1">
            <a:blip r:embed="rId8" cstate="print">
              <a:extLst>
                <a:ext uri="{28A0092B-C50C-407E-A947-70E740481C1C}">
                  <a14:useLocalDpi xmlns:a14="http://schemas.microsoft.com/office/drawing/2010/main" val="0"/>
                </a:ext>
              </a:extLst>
            </a:blip>
            <a:srcRect l="18369" t="28413" r="18535" b="29487"/>
            <a:stretch/>
          </p:blipFill>
          <p:spPr>
            <a:xfrm>
              <a:off x="10401295" y="128606"/>
              <a:ext cx="1080000" cy="792000"/>
            </a:xfrm>
            <a:prstGeom prst="rect">
              <a:avLst/>
            </a:prstGeom>
          </p:spPr>
        </p:pic>
      </p:grpSp>
    </p:spTree>
    <p:extLst>
      <p:ext uri="{BB962C8B-B14F-4D97-AF65-F5344CB8AC3E}">
        <p14:creationId xmlns:p14="http://schemas.microsoft.com/office/powerpoint/2010/main" val="3337594708"/>
      </p:ext>
    </p:extLst>
  </p:cSld>
  <p:clrMap bg1="lt1" tx1="dk1" bg2="lt2" tx2="dk2" accent1="accent1" accent2="accent2" accent3="accent3" accent4="accent4" accent5="accent5" accent6="accent6" hlink="hlink" folHlink="folHlink"/>
  <p:sldLayoutIdLst>
    <p:sldLayoutId id="2147484205" r:id="rId1"/>
    <p:sldLayoutId id="2147484206" r:id="rId2"/>
  </p:sldLayoutIdLst>
  <p:hf hdr="0" dt="0"/>
  <p:txStyles>
    <p:titleStyle>
      <a:lvl1pPr algn="l" defTabSz="557227" rtl="0" eaLnBrk="1" latinLnBrk="0" hangingPunct="1">
        <a:spcBef>
          <a:spcPct val="0"/>
        </a:spcBef>
        <a:buNone/>
        <a:defRPr sz="1463" b="1" kern="1200">
          <a:solidFill>
            <a:schemeClr val="tx2"/>
          </a:solidFill>
          <a:latin typeface="+mj-lt"/>
          <a:ea typeface="+mj-ea"/>
          <a:cs typeface="+mj-cs"/>
        </a:defRPr>
      </a:lvl1pPr>
    </p:titleStyle>
    <p:bodyStyle>
      <a:lvl1pPr marL="0" indent="0" algn="l" defTabSz="557227" rtl="0" eaLnBrk="1" latinLnBrk="0" hangingPunct="1">
        <a:spcBef>
          <a:spcPts val="234"/>
        </a:spcBef>
        <a:buClr>
          <a:srgbClr val="004990"/>
        </a:buClr>
        <a:buFontTx/>
        <a:buNone/>
        <a:defRPr sz="975" b="1" kern="1200">
          <a:solidFill>
            <a:schemeClr val="tx1"/>
          </a:solidFill>
          <a:latin typeface="+mj-lt"/>
          <a:ea typeface="+mn-ea"/>
          <a:cs typeface="+mn-cs"/>
        </a:defRPr>
      </a:lvl1pPr>
      <a:lvl2pPr marL="278613" indent="-139307" algn="l" defTabSz="557227" rtl="0" eaLnBrk="1" latinLnBrk="0" hangingPunct="1">
        <a:spcBef>
          <a:spcPts val="234"/>
        </a:spcBef>
        <a:buClr>
          <a:srgbClr val="004990"/>
        </a:buClr>
        <a:buFont typeface="Arial" pitchFamily="34" charset="0"/>
        <a:buChar char="•"/>
        <a:defRPr sz="975" kern="1200">
          <a:solidFill>
            <a:schemeClr val="tx1"/>
          </a:solidFill>
          <a:latin typeface="+mj-lt"/>
          <a:ea typeface="+mn-ea"/>
          <a:cs typeface="+mn-cs"/>
        </a:defRPr>
      </a:lvl2pPr>
      <a:lvl3pPr marL="557227" indent="-139307" algn="l" defTabSz="557227" rtl="0" eaLnBrk="1" latinLnBrk="0" hangingPunct="1">
        <a:spcBef>
          <a:spcPts val="234"/>
        </a:spcBef>
        <a:buClr>
          <a:srgbClr val="004990"/>
        </a:buClr>
        <a:buFont typeface="Arial" pitchFamily="34" charset="0"/>
        <a:buChar char="–"/>
        <a:defRPr sz="975" kern="1200">
          <a:solidFill>
            <a:schemeClr val="tx1"/>
          </a:solidFill>
          <a:latin typeface="+mj-lt"/>
          <a:ea typeface="+mn-ea"/>
          <a:cs typeface="+mn-cs"/>
        </a:defRPr>
      </a:lvl3pPr>
      <a:lvl4pPr marL="838742" indent="-142209" algn="l" defTabSz="557227" rtl="0" eaLnBrk="1" latinLnBrk="0" hangingPunct="1">
        <a:spcBef>
          <a:spcPts val="234"/>
        </a:spcBef>
        <a:buClr>
          <a:srgbClr val="004990"/>
        </a:buClr>
        <a:buFont typeface="Arial" pitchFamily="34" charset="0"/>
        <a:buChar char="–"/>
        <a:defRPr sz="975" kern="1200">
          <a:solidFill>
            <a:schemeClr val="tx1"/>
          </a:solidFill>
          <a:latin typeface="+mj-lt"/>
          <a:ea typeface="+mn-ea"/>
          <a:cs typeface="+mn-cs"/>
        </a:defRPr>
      </a:lvl4pPr>
      <a:lvl5pPr marL="1254728" indent="-140275" algn="l" defTabSz="557227" rtl="0" eaLnBrk="1" latinLnBrk="0" hangingPunct="1">
        <a:spcBef>
          <a:spcPts val="234"/>
        </a:spcBef>
        <a:buClr>
          <a:srgbClr val="004990"/>
        </a:buClr>
        <a:buFont typeface="Arial" pitchFamily="34" charset="0"/>
        <a:buChar char="–"/>
        <a:defRPr sz="975" kern="1200">
          <a:solidFill>
            <a:schemeClr val="tx1"/>
          </a:solidFill>
          <a:latin typeface="+mj-lt"/>
          <a:ea typeface="+mn-ea"/>
          <a:cs typeface="+mn-cs"/>
        </a:defRPr>
      </a:lvl5pPr>
      <a:lvl6pPr marL="1532373"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6pPr>
      <a:lvl7pPr marL="1810986"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7pPr>
      <a:lvl8pPr marL="2089599"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8pPr>
      <a:lvl9pPr marL="2368213" indent="-139307" algn="l" defTabSz="557227" rtl="0" eaLnBrk="1" latinLnBrk="0" hangingPunct="1">
        <a:spcBef>
          <a:spcPct val="20000"/>
        </a:spcBef>
        <a:buFont typeface="Arial" pitchFamily="34" charset="0"/>
        <a:buChar char="•"/>
        <a:defRPr sz="1219" kern="1200">
          <a:solidFill>
            <a:schemeClr val="tx1"/>
          </a:solidFill>
          <a:latin typeface="+mn-lt"/>
          <a:ea typeface="+mn-ea"/>
          <a:cs typeface="+mn-cs"/>
        </a:defRPr>
      </a:lvl9pPr>
    </p:bodyStyle>
    <p:otherStyle>
      <a:defPPr>
        <a:defRPr lang="en-US"/>
      </a:defPPr>
      <a:lvl1pPr marL="0" algn="l" defTabSz="557227" rtl="0" eaLnBrk="1" latinLnBrk="0" hangingPunct="1">
        <a:defRPr sz="1097" kern="1200">
          <a:solidFill>
            <a:schemeClr val="tx1"/>
          </a:solidFill>
          <a:latin typeface="+mn-lt"/>
          <a:ea typeface="+mn-ea"/>
          <a:cs typeface="+mn-cs"/>
        </a:defRPr>
      </a:lvl1pPr>
      <a:lvl2pPr marL="278613" algn="l" defTabSz="557227" rtl="0" eaLnBrk="1" latinLnBrk="0" hangingPunct="1">
        <a:defRPr sz="1097" kern="1200">
          <a:solidFill>
            <a:schemeClr val="tx1"/>
          </a:solidFill>
          <a:latin typeface="+mn-lt"/>
          <a:ea typeface="+mn-ea"/>
          <a:cs typeface="+mn-cs"/>
        </a:defRPr>
      </a:lvl2pPr>
      <a:lvl3pPr marL="557227" algn="l" defTabSz="557227" rtl="0" eaLnBrk="1" latinLnBrk="0" hangingPunct="1">
        <a:defRPr sz="1097" kern="1200">
          <a:solidFill>
            <a:schemeClr val="tx1"/>
          </a:solidFill>
          <a:latin typeface="+mn-lt"/>
          <a:ea typeface="+mn-ea"/>
          <a:cs typeface="+mn-cs"/>
        </a:defRPr>
      </a:lvl3pPr>
      <a:lvl4pPr marL="835840" algn="l" defTabSz="557227" rtl="0" eaLnBrk="1" latinLnBrk="0" hangingPunct="1">
        <a:defRPr sz="1097" kern="1200">
          <a:solidFill>
            <a:schemeClr val="tx1"/>
          </a:solidFill>
          <a:latin typeface="+mn-lt"/>
          <a:ea typeface="+mn-ea"/>
          <a:cs typeface="+mn-cs"/>
        </a:defRPr>
      </a:lvl4pPr>
      <a:lvl5pPr marL="1114453" algn="l" defTabSz="557227" rtl="0" eaLnBrk="1" latinLnBrk="0" hangingPunct="1">
        <a:defRPr sz="1097" kern="1200">
          <a:solidFill>
            <a:schemeClr val="tx1"/>
          </a:solidFill>
          <a:latin typeface="+mn-lt"/>
          <a:ea typeface="+mn-ea"/>
          <a:cs typeface="+mn-cs"/>
        </a:defRPr>
      </a:lvl5pPr>
      <a:lvl6pPr marL="1393066" algn="l" defTabSz="557227" rtl="0" eaLnBrk="1" latinLnBrk="0" hangingPunct="1">
        <a:defRPr sz="1097" kern="1200">
          <a:solidFill>
            <a:schemeClr val="tx1"/>
          </a:solidFill>
          <a:latin typeface="+mn-lt"/>
          <a:ea typeface="+mn-ea"/>
          <a:cs typeface="+mn-cs"/>
        </a:defRPr>
      </a:lvl6pPr>
      <a:lvl7pPr marL="1671680" algn="l" defTabSz="557227" rtl="0" eaLnBrk="1" latinLnBrk="0" hangingPunct="1">
        <a:defRPr sz="1097" kern="1200">
          <a:solidFill>
            <a:schemeClr val="tx1"/>
          </a:solidFill>
          <a:latin typeface="+mn-lt"/>
          <a:ea typeface="+mn-ea"/>
          <a:cs typeface="+mn-cs"/>
        </a:defRPr>
      </a:lvl7pPr>
      <a:lvl8pPr marL="1950293" algn="l" defTabSz="557227" rtl="0" eaLnBrk="1" latinLnBrk="0" hangingPunct="1">
        <a:defRPr sz="1097" kern="1200">
          <a:solidFill>
            <a:schemeClr val="tx1"/>
          </a:solidFill>
          <a:latin typeface="+mn-lt"/>
          <a:ea typeface="+mn-ea"/>
          <a:cs typeface="+mn-cs"/>
        </a:defRPr>
      </a:lvl8pPr>
      <a:lvl9pPr marL="2228906" algn="l" defTabSz="557227" rtl="0" eaLnBrk="1" latinLnBrk="0" hangingPunct="1">
        <a:defRPr sz="1097"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814275" y="392575"/>
            <a:ext cx="5258400" cy="766200"/>
          </a:xfrm>
          <a:prstGeom prst="rect">
            <a:avLst/>
          </a:prstGeom>
          <a:noFill/>
          <a:ln>
            <a:noFill/>
          </a:ln>
        </p:spPr>
        <p:txBody>
          <a:bodyPr lIns="68565" tIns="68565" rIns="68565" bIns="68565" anchor="ctr" anchorCtr="0"/>
          <a:lstStyle>
            <a:lvl1pPr lvl="0">
              <a:spcBef>
                <a:spcPts val="0"/>
              </a:spcBef>
              <a:buClr>
                <a:srgbClr val="FFFFFF"/>
              </a:buClr>
              <a:buSzPct val="100000"/>
              <a:buFont typeface="Roboto Condensed"/>
              <a:buNone/>
              <a:defRPr sz="2000" b="1">
                <a:solidFill>
                  <a:srgbClr val="FFFFFF"/>
                </a:solidFill>
                <a:sym typeface="Roboto Condensed"/>
              </a:defRPr>
            </a:lvl1pPr>
            <a:lvl2pPr lvl="1">
              <a:spcBef>
                <a:spcPts val="0"/>
              </a:spcBef>
              <a:buClr>
                <a:srgbClr val="FFFFFF"/>
              </a:buClr>
              <a:buSzPct val="100000"/>
              <a:buFont typeface="Roboto Condensed"/>
              <a:buNone/>
              <a:defRPr sz="2000" b="1">
                <a:solidFill>
                  <a:srgbClr val="FFFFFF"/>
                </a:solidFill>
                <a:sym typeface="Roboto Condensed"/>
              </a:defRPr>
            </a:lvl2pPr>
            <a:lvl3pPr lvl="2">
              <a:spcBef>
                <a:spcPts val="0"/>
              </a:spcBef>
              <a:buClr>
                <a:srgbClr val="FFFFFF"/>
              </a:buClr>
              <a:buSzPct val="100000"/>
              <a:buFont typeface="Roboto Condensed"/>
              <a:buNone/>
              <a:defRPr sz="2000" b="1">
                <a:solidFill>
                  <a:srgbClr val="FFFFFF"/>
                </a:solidFill>
                <a:sym typeface="Roboto Condensed"/>
              </a:defRPr>
            </a:lvl3pPr>
            <a:lvl4pPr lvl="3">
              <a:spcBef>
                <a:spcPts val="0"/>
              </a:spcBef>
              <a:buClr>
                <a:srgbClr val="FFFFFF"/>
              </a:buClr>
              <a:buSzPct val="100000"/>
              <a:buFont typeface="Roboto Condensed"/>
              <a:buNone/>
              <a:defRPr sz="2000" b="1">
                <a:solidFill>
                  <a:srgbClr val="FFFFFF"/>
                </a:solidFill>
                <a:sym typeface="Roboto Condensed"/>
              </a:defRPr>
            </a:lvl4pPr>
            <a:lvl5pPr lvl="4">
              <a:spcBef>
                <a:spcPts val="0"/>
              </a:spcBef>
              <a:buClr>
                <a:srgbClr val="FFFFFF"/>
              </a:buClr>
              <a:buSzPct val="100000"/>
              <a:buFont typeface="Roboto Condensed"/>
              <a:buNone/>
              <a:defRPr sz="2000" b="1">
                <a:solidFill>
                  <a:srgbClr val="FFFFFF"/>
                </a:solidFill>
                <a:sym typeface="Roboto Condensed"/>
              </a:defRPr>
            </a:lvl5pPr>
            <a:lvl6pPr lvl="5">
              <a:spcBef>
                <a:spcPts val="0"/>
              </a:spcBef>
              <a:buClr>
                <a:srgbClr val="FFFFFF"/>
              </a:buClr>
              <a:buSzPct val="100000"/>
              <a:buFont typeface="Roboto Condensed"/>
              <a:buNone/>
              <a:defRPr sz="2000" b="1">
                <a:solidFill>
                  <a:srgbClr val="FFFFFF"/>
                </a:solidFill>
                <a:sym typeface="Roboto Condensed"/>
              </a:defRPr>
            </a:lvl6pPr>
            <a:lvl7pPr lvl="6">
              <a:spcBef>
                <a:spcPts val="0"/>
              </a:spcBef>
              <a:buClr>
                <a:srgbClr val="FFFFFF"/>
              </a:buClr>
              <a:buSzPct val="100000"/>
              <a:buFont typeface="Roboto Condensed"/>
              <a:buNone/>
              <a:defRPr sz="2000" b="1">
                <a:solidFill>
                  <a:srgbClr val="FFFFFF"/>
                </a:solidFill>
                <a:sym typeface="Roboto Condensed"/>
              </a:defRPr>
            </a:lvl7pPr>
            <a:lvl8pPr lvl="7">
              <a:spcBef>
                <a:spcPts val="0"/>
              </a:spcBef>
              <a:buClr>
                <a:srgbClr val="FFFFFF"/>
              </a:buClr>
              <a:buSzPct val="100000"/>
              <a:buFont typeface="Roboto Condensed"/>
              <a:buNone/>
              <a:defRPr sz="2000" b="1">
                <a:solidFill>
                  <a:srgbClr val="FFFFFF"/>
                </a:solidFill>
                <a:sym typeface="Roboto Condensed"/>
              </a:defRPr>
            </a:lvl8pPr>
            <a:lvl9pPr lvl="8">
              <a:spcBef>
                <a:spcPts val="0"/>
              </a:spcBef>
              <a:buClr>
                <a:srgbClr val="FFFFFF"/>
              </a:buClr>
              <a:buSzPct val="100000"/>
              <a:buFont typeface="Roboto Condensed"/>
              <a:buNone/>
              <a:defRPr sz="2000" b="1">
                <a:solidFill>
                  <a:srgbClr val="FFFFFF"/>
                </a:solidFill>
                <a:sym typeface="Roboto Condensed"/>
              </a:defRPr>
            </a:lvl9pPr>
          </a:lstStyle>
          <a:p>
            <a:endParaRPr/>
          </a:p>
        </p:txBody>
      </p:sp>
      <p:sp>
        <p:nvSpPr>
          <p:cNvPr id="7" name="Shape 7"/>
          <p:cNvSpPr txBox="1">
            <a:spLocks noGrp="1"/>
          </p:cNvSpPr>
          <p:nvPr>
            <p:ph type="body" idx="1"/>
          </p:nvPr>
        </p:nvSpPr>
        <p:spPr>
          <a:xfrm>
            <a:off x="814275" y="1327350"/>
            <a:ext cx="6132600" cy="3145500"/>
          </a:xfrm>
          <a:prstGeom prst="rect">
            <a:avLst/>
          </a:prstGeom>
          <a:noFill/>
          <a:ln>
            <a:noFill/>
          </a:ln>
        </p:spPr>
        <p:txBody>
          <a:bodyPr lIns="68565" tIns="68565" rIns="68565" bIns="68565" anchor="ctr" anchorCtr="0"/>
          <a:lstStyle>
            <a:lvl1pPr lvl="0">
              <a:spcBef>
                <a:spcPts val="600"/>
              </a:spcBef>
              <a:spcAft>
                <a:spcPts val="1000"/>
              </a:spcAft>
              <a:buClr>
                <a:srgbClr val="C7D3E6"/>
              </a:buClr>
              <a:buSzPct val="100000"/>
              <a:buFont typeface="Roboto Condensed Light"/>
              <a:buChar char="▰"/>
              <a:defRPr sz="2400">
                <a:solidFill>
                  <a:srgbClr val="263248"/>
                </a:solidFill>
                <a:sym typeface="Roboto Condensed Light"/>
              </a:defRPr>
            </a:lvl1pPr>
            <a:lvl2pPr lvl="1">
              <a:spcBef>
                <a:spcPts val="480"/>
              </a:spcBef>
              <a:spcAft>
                <a:spcPts val="1000"/>
              </a:spcAft>
              <a:buClr>
                <a:srgbClr val="C7D3E6"/>
              </a:buClr>
              <a:buSzPct val="100000"/>
              <a:buFont typeface="Roboto Condensed Light"/>
              <a:buChar char="▻"/>
              <a:defRPr sz="2400">
                <a:solidFill>
                  <a:srgbClr val="263248"/>
                </a:solidFill>
                <a:sym typeface="Roboto Condensed Light"/>
              </a:defRPr>
            </a:lvl2pPr>
            <a:lvl3pPr lvl="2">
              <a:spcBef>
                <a:spcPts val="480"/>
              </a:spcBef>
              <a:spcAft>
                <a:spcPts val="1000"/>
              </a:spcAft>
              <a:buClr>
                <a:srgbClr val="C7D3E6"/>
              </a:buClr>
              <a:buSzPct val="100000"/>
              <a:buFont typeface="Roboto Condensed Light"/>
              <a:buChar char="▻"/>
              <a:defRPr sz="2400">
                <a:solidFill>
                  <a:srgbClr val="263248"/>
                </a:solidFill>
                <a:sym typeface="Roboto Condensed Light"/>
              </a:defRPr>
            </a:lvl3pPr>
            <a:lvl4pPr lvl="3">
              <a:spcBef>
                <a:spcPts val="360"/>
              </a:spcBef>
              <a:spcAft>
                <a:spcPts val="1000"/>
              </a:spcAft>
              <a:buClr>
                <a:srgbClr val="C7D3E6"/>
              </a:buClr>
              <a:buSzPct val="100000"/>
              <a:buFont typeface="Roboto Condensed Light"/>
              <a:buChar char="▻"/>
              <a:defRPr sz="2400">
                <a:solidFill>
                  <a:srgbClr val="263248"/>
                </a:solidFill>
                <a:sym typeface="Roboto Condensed Light"/>
              </a:defRPr>
            </a:lvl4pPr>
            <a:lvl5pPr lvl="4">
              <a:spcBef>
                <a:spcPts val="360"/>
              </a:spcBef>
              <a:spcAft>
                <a:spcPts val="1000"/>
              </a:spcAft>
              <a:buClr>
                <a:srgbClr val="C7D3E6"/>
              </a:buClr>
              <a:buSzPct val="100000"/>
              <a:buFont typeface="Roboto Condensed Light"/>
              <a:buChar char="▻"/>
              <a:defRPr sz="2400">
                <a:solidFill>
                  <a:srgbClr val="263248"/>
                </a:solidFill>
                <a:sym typeface="Roboto Condensed Light"/>
              </a:defRPr>
            </a:lvl5pPr>
            <a:lvl6pPr lvl="5">
              <a:spcBef>
                <a:spcPts val="360"/>
              </a:spcBef>
              <a:spcAft>
                <a:spcPts val="1000"/>
              </a:spcAft>
              <a:buClr>
                <a:srgbClr val="C7D3E6"/>
              </a:buClr>
              <a:buSzPct val="100000"/>
              <a:buFont typeface="Roboto Condensed Light"/>
              <a:buChar char="▻"/>
              <a:defRPr sz="2400">
                <a:solidFill>
                  <a:srgbClr val="263248"/>
                </a:solidFill>
                <a:sym typeface="Roboto Condensed Light"/>
              </a:defRPr>
            </a:lvl6pPr>
            <a:lvl7pPr lvl="6">
              <a:spcBef>
                <a:spcPts val="360"/>
              </a:spcBef>
              <a:spcAft>
                <a:spcPts val="1000"/>
              </a:spcAft>
              <a:buClr>
                <a:srgbClr val="C7D3E6"/>
              </a:buClr>
              <a:buSzPct val="100000"/>
              <a:buFont typeface="Roboto Condensed Light"/>
              <a:buChar char="▻"/>
              <a:defRPr sz="2400">
                <a:solidFill>
                  <a:srgbClr val="263248"/>
                </a:solidFill>
                <a:sym typeface="Roboto Condensed Light"/>
              </a:defRPr>
            </a:lvl7pPr>
            <a:lvl8pPr lvl="7">
              <a:spcBef>
                <a:spcPts val="360"/>
              </a:spcBef>
              <a:spcAft>
                <a:spcPts val="1000"/>
              </a:spcAft>
              <a:buClr>
                <a:srgbClr val="C7D3E6"/>
              </a:buClr>
              <a:buSzPct val="100000"/>
              <a:buFont typeface="Roboto Condensed Light"/>
              <a:buChar char="▻"/>
              <a:defRPr sz="2400">
                <a:solidFill>
                  <a:srgbClr val="263248"/>
                </a:solidFill>
                <a:sym typeface="Roboto Condensed Light"/>
              </a:defRPr>
            </a:lvl8pPr>
            <a:lvl9pPr lvl="8">
              <a:spcBef>
                <a:spcPts val="360"/>
              </a:spcBef>
              <a:spcAft>
                <a:spcPts val="1000"/>
              </a:spcAft>
              <a:buClr>
                <a:srgbClr val="C7D3E6"/>
              </a:buClr>
              <a:buSzPct val="100000"/>
              <a:buFont typeface="Roboto Condensed Light"/>
              <a:buChar char="▻"/>
              <a:defRPr sz="2400">
                <a:solidFill>
                  <a:srgbClr val="263248"/>
                </a:solidFill>
                <a:sym typeface="Roboto Condensed Light"/>
              </a:defRPr>
            </a:lvl9pPr>
          </a:lstStyle>
          <a:p>
            <a:endParaRPr/>
          </a:p>
        </p:txBody>
      </p:sp>
      <p:sp>
        <p:nvSpPr>
          <p:cNvPr id="8" name="Shape 8"/>
          <p:cNvSpPr txBox="1">
            <a:spLocks noGrp="1"/>
          </p:cNvSpPr>
          <p:nvPr>
            <p:ph type="sldNum" idx="12"/>
          </p:nvPr>
        </p:nvSpPr>
        <p:spPr>
          <a:xfrm>
            <a:off x="7618000" y="4636500"/>
            <a:ext cx="1487400" cy="315600"/>
          </a:xfrm>
          <a:prstGeom prst="rect">
            <a:avLst/>
          </a:prstGeom>
          <a:noFill/>
          <a:ln>
            <a:noFill/>
          </a:ln>
        </p:spPr>
        <p:txBody>
          <a:bodyPr lIns="68565" tIns="68565" rIns="68565" bIns="68565" anchor="ctr" anchorCtr="0">
            <a:noAutofit/>
          </a:bodyPr>
          <a:lstStyle/>
          <a:p>
            <a:pPr algn="r" defTabSz="685766"/>
            <a:fld id="{00000000-1234-1234-1234-123412341234}" type="slidenum">
              <a:rPr lang="en" sz="1200" b="1" kern="0" smtClean="0">
                <a:solidFill>
                  <a:srgbClr val="FFFFFF"/>
                </a:solidFill>
                <a:latin typeface="Roboto Condensed"/>
                <a:ea typeface="Roboto Condensed"/>
                <a:cs typeface="Roboto Condensed"/>
                <a:sym typeface="Roboto Condensed"/>
              </a:rPr>
              <a:pPr algn="r" defTabSz="685766"/>
              <a:t>‹#›</a:t>
            </a:fld>
            <a:endParaRPr lang="en" sz="1200" b="1" kern="0">
              <a:solidFill>
                <a:srgbClr val="FFFFFF"/>
              </a:solidFill>
              <a:latin typeface="Roboto Condensed"/>
              <a:ea typeface="Roboto Condensed"/>
              <a:cs typeface="Roboto Condensed"/>
              <a:sym typeface="Roboto Condensed"/>
            </a:endParaRPr>
          </a:p>
        </p:txBody>
      </p:sp>
    </p:spTree>
    <p:extLst>
      <p:ext uri="{BB962C8B-B14F-4D97-AF65-F5344CB8AC3E}">
        <p14:creationId xmlns:p14="http://schemas.microsoft.com/office/powerpoint/2010/main" val="2587971410"/>
      </p:ext>
    </p:extLst>
  </p:cSld>
  <p:clrMap bg1="lt1" tx1="dk1" bg2="dk2" tx2="lt2" accent1="accent1" accent2="accent2" accent3="accent3" accent4="accent4" accent5="accent5" accent6="accent6" hlink="hlink" folHlink="folHlink"/>
  <p:sldLayoutIdLst>
    <p:sldLayoutId id="2147485325" r:id="rId1"/>
    <p:sldLayoutId id="2147485326" r:id="rId2"/>
    <p:sldLayoutId id="2147485327" r:id="rId3"/>
    <p:sldLayoutId id="2147485328"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sym typeface="Arial"/>
        </a:defRPr>
      </a:lvl1pPr>
      <a:lvl2pPr marR="0" lvl="1" algn="l" rtl="0">
        <a:lnSpc>
          <a:spcPct val="100000"/>
        </a:lnSpc>
        <a:spcBef>
          <a:spcPts val="0"/>
        </a:spcBef>
        <a:spcAft>
          <a:spcPts val="0"/>
        </a:spcAft>
        <a:buNone/>
        <a:defRPr sz="1400" b="0" i="0" u="none" strike="noStrike" cap="none">
          <a:solidFill>
            <a:srgbClr val="000000"/>
          </a:solidFill>
          <a:sym typeface="Arial"/>
        </a:defRPr>
      </a:lvl2pPr>
      <a:lvl3pPr marR="0" lvl="2" algn="l" rtl="0">
        <a:lnSpc>
          <a:spcPct val="100000"/>
        </a:lnSpc>
        <a:spcBef>
          <a:spcPts val="0"/>
        </a:spcBef>
        <a:spcAft>
          <a:spcPts val="0"/>
        </a:spcAft>
        <a:buNone/>
        <a:defRPr sz="1400" b="0" i="0" u="none" strike="noStrike" cap="none">
          <a:solidFill>
            <a:srgbClr val="000000"/>
          </a:solidFill>
          <a:sym typeface="Arial"/>
        </a:defRPr>
      </a:lvl3pPr>
      <a:lvl4pPr marR="0" lvl="3" algn="l" rtl="0">
        <a:lnSpc>
          <a:spcPct val="100000"/>
        </a:lnSpc>
        <a:spcBef>
          <a:spcPts val="0"/>
        </a:spcBef>
        <a:spcAft>
          <a:spcPts val="0"/>
        </a:spcAft>
        <a:buNone/>
        <a:defRPr sz="1400" b="0" i="0" u="none" strike="noStrike" cap="none">
          <a:solidFill>
            <a:srgbClr val="000000"/>
          </a:solidFill>
          <a:sym typeface="Arial"/>
        </a:defRPr>
      </a:lvl4pPr>
      <a:lvl5pPr marR="0" lvl="4" algn="l" rtl="0">
        <a:lnSpc>
          <a:spcPct val="100000"/>
        </a:lnSpc>
        <a:spcBef>
          <a:spcPts val="0"/>
        </a:spcBef>
        <a:spcAft>
          <a:spcPts val="0"/>
        </a:spcAft>
        <a:buNone/>
        <a:defRPr sz="1400" b="0" i="0" u="none" strike="noStrike" cap="none">
          <a:solidFill>
            <a:srgbClr val="000000"/>
          </a:solidFill>
          <a:sym typeface="Arial"/>
        </a:defRPr>
      </a:lvl5pPr>
      <a:lvl6pPr marR="0" lvl="5" algn="l" rtl="0">
        <a:lnSpc>
          <a:spcPct val="100000"/>
        </a:lnSpc>
        <a:spcBef>
          <a:spcPts val="0"/>
        </a:spcBef>
        <a:spcAft>
          <a:spcPts val="0"/>
        </a:spcAft>
        <a:buNone/>
        <a:defRPr sz="1400" b="0" i="0" u="none" strike="noStrike" cap="none">
          <a:solidFill>
            <a:srgbClr val="000000"/>
          </a:solidFill>
          <a:sym typeface="Arial"/>
        </a:defRPr>
      </a:lvl6pPr>
      <a:lvl7pPr marR="0" lvl="6" algn="l" rtl="0">
        <a:lnSpc>
          <a:spcPct val="100000"/>
        </a:lnSpc>
        <a:spcBef>
          <a:spcPts val="0"/>
        </a:spcBef>
        <a:spcAft>
          <a:spcPts val="0"/>
        </a:spcAft>
        <a:buNone/>
        <a:defRPr sz="1400" b="0" i="0" u="none" strike="noStrike" cap="none">
          <a:solidFill>
            <a:srgbClr val="000000"/>
          </a:solidFill>
          <a:sym typeface="Arial"/>
        </a:defRPr>
      </a:lvl7pPr>
      <a:lvl8pPr marR="0" lvl="7" algn="l" rtl="0">
        <a:lnSpc>
          <a:spcPct val="100000"/>
        </a:lnSpc>
        <a:spcBef>
          <a:spcPts val="0"/>
        </a:spcBef>
        <a:spcAft>
          <a:spcPts val="0"/>
        </a:spcAft>
        <a:buNone/>
        <a:defRPr sz="1400" b="0" i="0" u="none" strike="noStrike" cap="none">
          <a:solidFill>
            <a:srgbClr val="000000"/>
          </a:solidFill>
          <a:sym typeface="Arial"/>
        </a:defRPr>
      </a:lvl8pPr>
      <a:lvl9pPr marR="0" lvl="8" algn="l" rtl="0">
        <a:lnSpc>
          <a:spcPct val="100000"/>
        </a:lnSpc>
        <a:spcBef>
          <a:spcPts val="0"/>
        </a:spcBef>
        <a:spcAft>
          <a:spcPts val="0"/>
        </a:spcAft>
        <a:buNone/>
        <a:defRPr sz="1400" b="0" i="0" u="none" strike="noStrike" cap="none">
          <a:solidFill>
            <a:srgbClr val="000000"/>
          </a:solidFil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sym typeface="Arial"/>
        </a:defRPr>
      </a:lvl1pPr>
      <a:lvl2pPr marR="0" lvl="1" algn="l" rtl="0">
        <a:lnSpc>
          <a:spcPct val="100000"/>
        </a:lnSpc>
        <a:spcBef>
          <a:spcPts val="0"/>
        </a:spcBef>
        <a:spcAft>
          <a:spcPts val="0"/>
        </a:spcAft>
        <a:buNone/>
        <a:defRPr sz="1400" b="0" i="0" u="none" strike="noStrike" cap="none">
          <a:solidFill>
            <a:srgbClr val="000000"/>
          </a:solidFill>
          <a:sym typeface="Arial"/>
        </a:defRPr>
      </a:lvl2pPr>
      <a:lvl3pPr marR="0" lvl="2" algn="l" rtl="0">
        <a:lnSpc>
          <a:spcPct val="100000"/>
        </a:lnSpc>
        <a:spcBef>
          <a:spcPts val="0"/>
        </a:spcBef>
        <a:spcAft>
          <a:spcPts val="0"/>
        </a:spcAft>
        <a:buNone/>
        <a:defRPr sz="1400" b="0" i="0" u="none" strike="noStrike" cap="none">
          <a:solidFill>
            <a:srgbClr val="000000"/>
          </a:solidFill>
          <a:sym typeface="Arial"/>
        </a:defRPr>
      </a:lvl3pPr>
      <a:lvl4pPr marR="0" lvl="3" algn="l" rtl="0">
        <a:lnSpc>
          <a:spcPct val="100000"/>
        </a:lnSpc>
        <a:spcBef>
          <a:spcPts val="0"/>
        </a:spcBef>
        <a:spcAft>
          <a:spcPts val="0"/>
        </a:spcAft>
        <a:buNone/>
        <a:defRPr sz="1400" b="0" i="0" u="none" strike="noStrike" cap="none">
          <a:solidFill>
            <a:srgbClr val="000000"/>
          </a:solidFill>
          <a:sym typeface="Arial"/>
        </a:defRPr>
      </a:lvl4pPr>
      <a:lvl5pPr marR="0" lvl="4" algn="l" rtl="0">
        <a:lnSpc>
          <a:spcPct val="100000"/>
        </a:lnSpc>
        <a:spcBef>
          <a:spcPts val="0"/>
        </a:spcBef>
        <a:spcAft>
          <a:spcPts val="0"/>
        </a:spcAft>
        <a:buNone/>
        <a:defRPr sz="1400" b="0" i="0" u="none" strike="noStrike" cap="none">
          <a:solidFill>
            <a:srgbClr val="000000"/>
          </a:solidFill>
          <a:sym typeface="Arial"/>
        </a:defRPr>
      </a:lvl5pPr>
      <a:lvl6pPr marR="0" lvl="5" algn="l" rtl="0">
        <a:lnSpc>
          <a:spcPct val="100000"/>
        </a:lnSpc>
        <a:spcBef>
          <a:spcPts val="0"/>
        </a:spcBef>
        <a:spcAft>
          <a:spcPts val="0"/>
        </a:spcAft>
        <a:buNone/>
        <a:defRPr sz="1400" b="0" i="0" u="none" strike="noStrike" cap="none">
          <a:solidFill>
            <a:srgbClr val="000000"/>
          </a:solidFill>
          <a:sym typeface="Arial"/>
        </a:defRPr>
      </a:lvl6pPr>
      <a:lvl7pPr marR="0" lvl="6" algn="l" rtl="0">
        <a:lnSpc>
          <a:spcPct val="100000"/>
        </a:lnSpc>
        <a:spcBef>
          <a:spcPts val="0"/>
        </a:spcBef>
        <a:spcAft>
          <a:spcPts val="0"/>
        </a:spcAft>
        <a:buNone/>
        <a:defRPr sz="1400" b="0" i="0" u="none" strike="noStrike" cap="none">
          <a:solidFill>
            <a:srgbClr val="000000"/>
          </a:solidFill>
          <a:sym typeface="Arial"/>
        </a:defRPr>
      </a:lvl7pPr>
      <a:lvl8pPr marR="0" lvl="7" algn="l" rtl="0">
        <a:lnSpc>
          <a:spcPct val="100000"/>
        </a:lnSpc>
        <a:spcBef>
          <a:spcPts val="0"/>
        </a:spcBef>
        <a:spcAft>
          <a:spcPts val="0"/>
        </a:spcAft>
        <a:buNone/>
        <a:defRPr sz="1400" b="0" i="0" u="none" strike="noStrike" cap="none">
          <a:solidFill>
            <a:srgbClr val="000000"/>
          </a:solidFill>
          <a:sym typeface="Arial"/>
        </a:defRPr>
      </a:lvl8pPr>
      <a:lvl9pPr marR="0" lvl="8" algn="l" rtl="0">
        <a:lnSpc>
          <a:spcPct val="100000"/>
        </a:lnSpc>
        <a:spcBef>
          <a:spcPts val="0"/>
        </a:spcBef>
        <a:spcAft>
          <a:spcPts val="0"/>
        </a:spcAft>
        <a:buNone/>
        <a:defRPr sz="1400" b="0" i="0" u="none" strike="noStrike" cap="none">
          <a:solidFill>
            <a:srgbClr val="000000"/>
          </a:solidFil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80D99A72-B52D-4D8A-8027-6EA0DC2A05D8}"/>
              </a:ext>
            </a:extLst>
          </p:cNvPr>
          <p:cNvSpPr>
            <a:spLocks noGrp="1"/>
          </p:cNvSpPr>
          <p:nvPr>
            <p:ph type="sldNum" sz="quarter" idx="12"/>
          </p:nvPr>
        </p:nvSpPr>
        <p:spPr/>
        <p:txBody>
          <a:bodyPr/>
          <a:lstStyle/>
          <a:p>
            <a:pPr>
              <a:defRPr/>
            </a:pPr>
            <a:fld id="{D1FC7F3B-3443-46EE-81BC-CEC78D7A295F}" type="slidenum">
              <a:rPr lang="ru-RU" smtClean="0">
                <a:solidFill>
                  <a:prstClr val="black"/>
                </a:solidFill>
              </a:rPr>
              <a:pPr>
                <a:defRPr/>
              </a:pPr>
              <a:t>1</a:t>
            </a:fld>
            <a:endParaRPr lang="ru-RU">
              <a:solidFill>
                <a:prstClr val="black"/>
              </a:solidFill>
            </a:endParaRPr>
          </a:p>
        </p:txBody>
      </p:sp>
      <p:sp>
        <p:nvSpPr>
          <p:cNvPr id="5" name="Прямоугольник: усеченные противолежащие углы 4">
            <a:extLst>
              <a:ext uri="{FF2B5EF4-FFF2-40B4-BE49-F238E27FC236}">
                <a16:creationId xmlns:a16="http://schemas.microsoft.com/office/drawing/2014/main" id="{64054B35-AC35-4F4F-BED3-0461DE173165}"/>
              </a:ext>
            </a:extLst>
          </p:cNvPr>
          <p:cNvSpPr/>
          <p:nvPr/>
        </p:nvSpPr>
        <p:spPr>
          <a:xfrm>
            <a:off x="1172350" y="699542"/>
            <a:ext cx="7128792" cy="1944216"/>
          </a:xfrm>
          <a:prstGeom prst="snip2DiagRect">
            <a:avLst/>
          </a:prstGeom>
          <a:solidFill>
            <a:srgbClr val="BBB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x-none" sz="13800" b="1" dirty="0">
              <a:solidFill>
                <a:prstClr val="white"/>
              </a:solidFill>
              <a:cs typeface="Arial" panose="020B0604020202020204" pitchFamily="34" charset="0"/>
            </a:endParaRPr>
          </a:p>
        </p:txBody>
      </p:sp>
      <p:sp>
        <p:nvSpPr>
          <p:cNvPr id="7" name="Прямоугольник: скругленные противолежащие углы 6">
            <a:extLst>
              <a:ext uri="{FF2B5EF4-FFF2-40B4-BE49-F238E27FC236}">
                <a16:creationId xmlns:a16="http://schemas.microsoft.com/office/drawing/2014/main" id="{8E3E0B7C-CDE3-4B70-B820-3D3D078323DD}"/>
              </a:ext>
            </a:extLst>
          </p:cNvPr>
          <p:cNvSpPr/>
          <p:nvPr/>
        </p:nvSpPr>
        <p:spPr>
          <a:xfrm>
            <a:off x="1238008" y="759388"/>
            <a:ext cx="6997475" cy="1812362"/>
          </a:xfrm>
          <a:prstGeom prst="round2DiagRect">
            <a:avLst/>
          </a:prstGeom>
          <a:solidFill>
            <a:srgbClr val="082C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07000"/>
              </a:lnSpc>
              <a:buSzPts val="1400"/>
              <a:tabLst>
                <a:tab pos="630555" algn="l"/>
              </a:tabLst>
            </a:pPr>
            <a:r>
              <a:rPr lang="en-GB" sz="2300" b="1" i="1" dirty="0">
                <a:solidFill>
                  <a:schemeClr val="bg1"/>
                </a:solidFill>
                <a:latin typeface="Arial" panose="020B0604020202020204" pitchFamily="34" charset="0"/>
                <a:ea typeface="Times New Roman" panose="02020603050405020304" pitchFamily="18" charset="0"/>
              </a:rPr>
              <a:t>Submission to the Extraordinary General Meeting of Shareholders of KEGOC of the agenda item on approval of a new revision of KEGOC's Charter</a:t>
            </a:r>
          </a:p>
        </p:txBody>
      </p:sp>
      <p:pic>
        <p:nvPicPr>
          <p:cNvPr id="6" name="Picture 4" descr="kegoc_Logo">
            <a:extLst>
              <a:ext uri="{FF2B5EF4-FFF2-40B4-BE49-F238E27FC236}">
                <a16:creationId xmlns:a16="http://schemas.microsoft.com/office/drawing/2014/main" id="{36C895FA-8E82-478A-A25B-5479F5BCCF65}"/>
              </a:ext>
            </a:extLst>
          </p:cNvPr>
          <p:cNvPicPr>
            <a:picLocks noChangeAspect="1" noChangeArrowheads="1"/>
          </p:cNvPicPr>
          <p:nvPr/>
        </p:nvPicPr>
        <p:blipFill>
          <a:blip r:embed="rId2" cstate="print"/>
          <a:srcRect/>
          <a:stretch>
            <a:fillRect/>
          </a:stretch>
        </p:blipFill>
        <p:spPr bwMode="auto">
          <a:xfrm>
            <a:off x="8460432" y="8021"/>
            <a:ext cx="683568" cy="331482"/>
          </a:xfrm>
          <a:prstGeom prst="rect">
            <a:avLst/>
          </a:prstGeom>
          <a:noFill/>
          <a:ln w="9525">
            <a:noFill/>
            <a:miter lim="800000"/>
            <a:headEnd/>
            <a:tailEnd/>
          </a:ln>
        </p:spPr>
      </p:pic>
    </p:spTree>
    <p:extLst>
      <p:ext uri="{BB962C8B-B14F-4D97-AF65-F5344CB8AC3E}">
        <p14:creationId xmlns:p14="http://schemas.microsoft.com/office/powerpoint/2010/main" val="2481408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0" y="419100"/>
            <a:ext cx="3111500" cy="700088"/>
          </a:xfrm>
          <a:prstGeom prst="rect">
            <a:avLst/>
          </a:prstGeom>
        </p:spPr>
        <p:txBody>
          <a:bodyPr vert="horz" wrap="square" lIns="0" tIns="7509" rIns="0" bIns="0" rtlCol="0" anchor="ctr" anchorCtr="0">
            <a:spAutoFit/>
          </a:bodyPr>
          <a:lstStyle/>
          <a:p>
            <a:pPr marL="5776">
              <a:lnSpc>
                <a:spcPts val="1798"/>
              </a:lnSpc>
              <a:spcBef>
                <a:spcPts val="59"/>
              </a:spcBef>
            </a:pPr>
            <a:r>
              <a:rPr lang="en-GB" sz="1819">
                <a:latin typeface="Arial Narrow" panose="020B0604020202020204" pitchFamily="34" charset="0"/>
                <a:cs typeface="Arial Narrow" panose="020B0604020202020204" pitchFamily="34" charset="0"/>
              </a:rPr>
              <a:t>redeployment.</a:t>
            </a:r>
          </a:p>
          <a:p>
            <a:pPr marL="5776">
              <a:lnSpc>
                <a:spcPts val="1798"/>
              </a:lnSpc>
            </a:pPr>
            <a:r>
              <a:rPr lang="en-GB" b="0">
                <a:latin typeface="Arial Narrow" panose="020B0604020202020204" pitchFamily="34" charset="0"/>
                <a:cs typeface="Arial Narrow" panose="020B0604020202020204" pitchFamily="34" charset="0"/>
              </a:rPr>
              <a:t>The need to update the Charter in accordance with:</a:t>
            </a:r>
          </a:p>
        </p:txBody>
      </p:sp>
      <p:sp>
        <p:nvSpPr>
          <p:cNvPr id="4" name="object 4"/>
          <p:cNvSpPr txBox="1"/>
          <p:nvPr/>
        </p:nvSpPr>
        <p:spPr>
          <a:xfrm>
            <a:off x="56705" y="4101098"/>
            <a:ext cx="76944" cy="817588"/>
          </a:xfrm>
          <a:prstGeom prst="rect">
            <a:avLst/>
          </a:prstGeom>
        </p:spPr>
        <p:txBody>
          <a:bodyPr vert="vert270" wrap="square" lIns="0" tIns="0" rIns="0" bIns="0" rtlCol="0">
            <a:spAutoFit/>
          </a:bodyPr>
          <a:lstStyle/>
          <a:p>
            <a:pPr marL="5776" algn="ctr">
              <a:lnSpc>
                <a:spcPts val="616"/>
              </a:lnSpc>
            </a:pPr>
            <a:r>
              <a:rPr lang="en-GB" sz="455" b="1">
                <a:solidFill>
                  <a:srgbClr val="FFFFFF"/>
                </a:solidFill>
                <a:cs typeface="Arial"/>
              </a:rPr>
              <a:t>BACKGROUND</a:t>
            </a:r>
          </a:p>
        </p:txBody>
      </p:sp>
      <p:grpSp>
        <p:nvGrpSpPr>
          <p:cNvPr id="12" name="object 12"/>
          <p:cNvGrpSpPr/>
          <p:nvPr/>
        </p:nvGrpSpPr>
        <p:grpSpPr>
          <a:xfrm>
            <a:off x="8479126" y="170837"/>
            <a:ext cx="493268" cy="248078"/>
            <a:chOff x="18642905" y="375631"/>
            <a:chExt cx="1084580" cy="545465"/>
          </a:xfrm>
        </p:grpSpPr>
        <p:sp>
          <p:nvSpPr>
            <p:cNvPr id="13" name="object 13"/>
            <p:cNvSpPr/>
            <p:nvPr/>
          </p:nvSpPr>
          <p:spPr>
            <a:xfrm>
              <a:off x="18643551" y="375631"/>
              <a:ext cx="1083945" cy="149860"/>
            </a:xfrm>
            <a:custGeom>
              <a:avLst/>
              <a:gdLst/>
              <a:ahLst/>
              <a:cxnLst/>
              <a:rect l="l" t="t" r="r" b="b"/>
              <a:pathLst>
                <a:path w="1083944" h="149859">
                  <a:moveTo>
                    <a:pt x="1083600" y="0"/>
                  </a:moveTo>
                  <a:lnTo>
                    <a:pt x="41" y="0"/>
                  </a:lnTo>
                  <a:lnTo>
                    <a:pt x="0" y="8083"/>
                  </a:lnTo>
                  <a:lnTo>
                    <a:pt x="94133" y="7999"/>
                  </a:lnTo>
                  <a:lnTo>
                    <a:pt x="128624" y="9661"/>
                  </a:lnTo>
                  <a:lnTo>
                    <a:pt x="203306" y="26670"/>
                  </a:lnTo>
                  <a:lnTo>
                    <a:pt x="237890" y="50441"/>
                  </a:lnTo>
                  <a:lnTo>
                    <a:pt x="266899" y="90006"/>
                  </a:lnTo>
                  <a:lnTo>
                    <a:pt x="287530" y="149576"/>
                  </a:lnTo>
                  <a:lnTo>
                    <a:pt x="307399" y="90250"/>
                  </a:lnTo>
                  <a:lnTo>
                    <a:pt x="335926" y="51183"/>
                  </a:lnTo>
                  <a:lnTo>
                    <a:pt x="371182" y="28027"/>
                  </a:lnTo>
                  <a:lnTo>
                    <a:pt x="411233" y="16437"/>
                  </a:lnTo>
                  <a:lnTo>
                    <a:pt x="454148" y="12065"/>
                  </a:lnTo>
                  <a:lnTo>
                    <a:pt x="497995" y="10565"/>
                  </a:lnTo>
                  <a:lnTo>
                    <a:pt x="1083600" y="11057"/>
                  </a:lnTo>
                  <a:lnTo>
                    <a:pt x="1083600" y="0"/>
                  </a:lnTo>
                  <a:close/>
                </a:path>
              </a:pathLst>
            </a:custGeom>
            <a:solidFill>
              <a:srgbClr val="2EB8DB"/>
            </a:solidFill>
          </p:spPr>
          <p:txBody>
            <a:bodyPr wrap="square" lIns="0" tIns="0" rIns="0" bIns="0" rtlCol="0"/>
            <a:lstStyle/>
            <a:p>
              <a:endParaRPr sz="910">
                <a:solidFill>
                  <a:prstClr val="black"/>
                </a:solidFill>
              </a:endParaRPr>
            </a:p>
          </p:txBody>
        </p:sp>
        <p:sp>
          <p:nvSpPr>
            <p:cNvPr id="14" name="object 14"/>
            <p:cNvSpPr/>
            <p:nvPr/>
          </p:nvSpPr>
          <p:spPr>
            <a:xfrm>
              <a:off x="18642902" y="462895"/>
              <a:ext cx="1084580" cy="458470"/>
            </a:xfrm>
            <a:custGeom>
              <a:avLst/>
              <a:gdLst/>
              <a:ahLst/>
              <a:cxnLst/>
              <a:rect l="l" t="t" r="r" b="b"/>
              <a:pathLst>
                <a:path w="1084580" h="458469">
                  <a:moveTo>
                    <a:pt x="183451" y="454444"/>
                  </a:moveTo>
                  <a:lnTo>
                    <a:pt x="101015" y="344678"/>
                  </a:lnTo>
                  <a:lnTo>
                    <a:pt x="86360" y="325158"/>
                  </a:lnTo>
                  <a:lnTo>
                    <a:pt x="179400" y="236994"/>
                  </a:lnTo>
                  <a:lnTo>
                    <a:pt x="139649" y="236994"/>
                  </a:lnTo>
                  <a:lnTo>
                    <a:pt x="29438" y="344792"/>
                  </a:lnTo>
                  <a:lnTo>
                    <a:pt x="29438" y="236994"/>
                  </a:lnTo>
                  <a:lnTo>
                    <a:pt x="0" y="236994"/>
                  </a:lnTo>
                  <a:lnTo>
                    <a:pt x="0" y="454444"/>
                  </a:lnTo>
                  <a:lnTo>
                    <a:pt x="29438" y="454444"/>
                  </a:lnTo>
                  <a:lnTo>
                    <a:pt x="29438" y="379107"/>
                  </a:lnTo>
                  <a:lnTo>
                    <a:pt x="65633" y="344792"/>
                  </a:lnTo>
                  <a:lnTo>
                    <a:pt x="65760" y="344678"/>
                  </a:lnTo>
                  <a:lnTo>
                    <a:pt x="144716" y="454444"/>
                  </a:lnTo>
                  <a:lnTo>
                    <a:pt x="183451" y="454444"/>
                  </a:lnTo>
                  <a:close/>
                </a:path>
                <a:path w="1084580" h="458469">
                  <a:moveTo>
                    <a:pt x="373964" y="428929"/>
                  </a:moveTo>
                  <a:lnTo>
                    <a:pt x="237985" y="428929"/>
                  </a:lnTo>
                  <a:lnTo>
                    <a:pt x="237985" y="354825"/>
                  </a:lnTo>
                  <a:lnTo>
                    <a:pt x="360337" y="354825"/>
                  </a:lnTo>
                  <a:lnTo>
                    <a:pt x="360337" y="329323"/>
                  </a:lnTo>
                  <a:lnTo>
                    <a:pt x="237985" y="329323"/>
                  </a:lnTo>
                  <a:lnTo>
                    <a:pt x="237985" y="262521"/>
                  </a:lnTo>
                  <a:lnTo>
                    <a:pt x="368719" y="262521"/>
                  </a:lnTo>
                  <a:lnTo>
                    <a:pt x="368719" y="236994"/>
                  </a:lnTo>
                  <a:lnTo>
                    <a:pt x="208534" y="236994"/>
                  </a:lnTo>
                  <a:lnTo>
                    <a:pt x="208534" y="454444"/>
                  </a:lnTo>
                  <a:lnTo>
                    <a:pt x="373964" y="454444"/>
                  </a:lnTo>
                  <a:lnTo>
                    <a:pt x="373964" y="428929"/>
                  </a:lnTo>
                  <a:close/>
                </a:path>
                <a:path w="1084580" h="458469">
                  <a:moveTo>
                    <a:pt x="612254" y="343585"/>
                  </a:moveTo>
                  <a:lnTo>
                    <a:pt x="518375" y="343585"/>
                  </a:lnTo>
                  <a:lnTo>
                    <a:pt x="518375" y="369112"/>
                  </a:lnTo>
                  <a:lnTo>
                    <a:pt x="583450" y="369112"/>
                  </a:lnTo>
                  <a:lnTo>
                    <a:pt x="583450" y="409829"/>
                  </a:lnTo>
                  <a:lnTo>
                    <a:pt x="546849" y="428472"/>
                  </a:lnTo>
                  <a:lnTo>
                    <a:pt x="518795" y="432549"/>
                  </a:lnTo>
                  <a:lnTo>
                    <a:pt x="507987" y="431952"/>
                  </a:lnTo>
                  <a:lnTo>
                    <a:pt x="468210" y="417652"/>
                  </a:lnTo>
                  <a:lnTo>
                    <a:pt x="443242" y="383527"/>
                  </a:lnTo>
                  <a:lnTo>
                    <a:pt x="437578" y="346760"/>
                  </a:lnTo>
                  <a:lnTo>
                    <a:pt x="437578" y="343585"/>
                  </a:lnTo>
                  <a:lnTo>
                    <a:pt x="445998" y="301307"/>
                  </a:lnTo>
                  <a:lnTo>
                    <a:pt x="470344" y="270916"/>
                  </a:lnTo>
                  <a:lnTo>
                    <a:pt x="508622" y="258330"/>
                  </a:lnTo>
                  <a:lnTo>
                    <a:pt x="518312" y="257949"/>
                  </a:lnTo>
                  <a:lnTo>
                    <a:pt x="526529" y="258305"/>
                  </a:lnTo>
                  <a:lnTo>
                    <a:pt x="565912" y="274345"/>
                  </a:lnTo>
                  <a:lnTo>
                    <a:pt x="582396" y="304977"/>
                  </a:lnTo>
                  <a:lnTo>
                    <a:pt x="608888" y="297891"/>
                  </a:lnTo>
                  <a:lnTo>
                    <a:pt x="592137" y="262242"/>
                  </a:lnTo>
                  <a:lnTo>
                    <a:pt x="551624" y="237642"/>
                  </a:lnTo>
                  <a:lnTo>
                    <a:pt x="518147" y="233337"/>
                  </a:lnTo>
                  <a:lnTo>
                    <a:pt x="502069" y="234175"/>
                  </a:lnTo>
                  <a:lnTo>
                    <a:pt x="459613" y="246697"/>
                  </a:lnTo>
                  <a:lnTo>
                    <a:pt x="428180" y="274650"/>
                  </a:lnTo>
                  <a:lnTo>
                    <a:pt x="410514" y="316103"/>
                  </a:lnTo>
                  <a:lnTo>
                    <a:pt x="407149" y="346760"/>
                  </a:lnTo>
                  <a:lnTo>
                    <a:pt x="408000" y="362381"/>
                  </a:lnTo>
                  <a:lnTo>
                    <a:pt x="420776" y="404736"/>
                  </a:lnTo>
                  <a:lnTo>
                    <a:pt x="448525" y="436753"/>
                  </a:lnTo>
                  <a:lnTo>
                    <a:pt x="489254" y="454647"/>
                  </a:lnTo>
                  <a:lnTo>
                    <a:pt x="520458" y="458076"/>
                  </a:lnTo>
                  <a:lnTo>
                    <a:pt x="532460" y="457542"/>
                  </a:lnTo>
                  <a:lnTo>
                    <a:pt x="579043" y="444792"/>
                  </a:lnTo>
                  <a:lnTo>
                    <a:pt x="600583" y="432549"/>
                  </a:lnTo>
                  <a:lnTo>
                    <a:pt x="601357" y="432079"/>
                  </a:lnTo>
                  <a:lnTo>
                    <a:pt x="612254" y="424180"/>
                  </a:lnTo>
                  <a:lnTo>
                    <a:pt x="612254" y="343585"/>
                  </a:lnTo>
                  <a:close/>
                </a:path>
                <a:path w="1084580" h="458469">
                  <a:moveTo>
                    <a:pt x="858824" y="345998"/>
                  </a:moveTo>
                  <a:lnTo>
                    <a:pt x="851547" y="301066"/>
                  </a:lnTo>
                  <a:lnTo>
                    <a:pt x="830008" y="264909"/>
                  </a:lnTo>
                  <a:lnTo>
                    <a:pt x="828484" y="263512"/>
                  </a:lnTo>
                  <a:lnTo>
                    <a:pt x="828484" y="346036"/>
                  </a:lnTo>
                  <a:lnTo>
                    <a:pt x="827151" y="365760"/>
                  </a:lnTo>
                  <a:lnTo>
                    <a:pt x="807097" y="410705"/>
                  </a:lnTo>
                  <a:lnTo>
                    <a:pt x="768400" y="432028"/>
                  </a:lnTo>
                  <a:lnTo>
                    <a:pt x="752576" y="433451"/>
                  </a:lnTo>
                  <a:lnTo>
                    <a:pt x="736955" y="432028"/>
                  </a:lnTo>
                  <a:lnTo>
                    <a:pt x="698500" y="410883"/>
                  </a:lnTo>
                  <a:lnTo>
                    <a:pt x="678307" y="367677"/>
                  </a:lnTo>
                  <a:lnTo>
                    <a:pt x="676948" y="349097"/>
                  </a:lnTo>
                  <a:lnTo>
                    <a:pt x="678357" y="326364"/>
                  </a:lnTo>
                  <a:lnTo>
                    <a:pt x="699439" y="279196"/>
                  </a:lnTo>
                  <a:lnTo>
                    <a:pt x="738009" y="259549"/>
                  </a:lnTo>
                  <a:lnTo>
                    <a:pt x="753033" y="258241"/>
                  </a:lnTo>
                  <a:lnTo>
                    <a:pt x="763727" y="258927"/>
                  </a:lnTo>
                  <a:lnTo>
                    <a:pt x="800862" y="275107"/>
                  </a:lnTo>
                  <a:lnTo>
                    <a:pt x="823341" y="310045"/>
                  </a:lnTo>
                  <a:lnTo>
                    <a:pt x="828484" y="346036"/>
                  </a:lnTo>
                  <a:lnTo>
                    <a:pt x="828484" y="263512"/>
                  </a:lnTo>
                  <a:lnTo>
                    <a:pt x="795566" y="241439"/>
                  </a:lnTo>
                  <a:lnTo>
                    <a:pt x="752881" y="233337"/>
                  </a:lnTo>
                  <a:lnTo>
                    <a:pt x="730504" y="235242"/>
                  </a:lnTo>
                  <a:lnTo>
                    <a:pt x="692213" y="250532"/>
                  </a:lnTo>
                  <a:lnTo>
                    <a:pt x="663321" y="280695"/>
                  </a:lnTo>
                  <a:lnTo>
                    <a:pt x="648462" y="323037"/>
                  </a:lnTo>
                  <a:lnTo>
                    <a:pt x="646595" y="348602"/>
                  </a:lnTo>
                  <a:lnTo>
                    <a:pt x="647395" y="362724"/>
                  </a:lnTo>
                  <a:lnTo>
                    <a:pt x="659320" y="402805"/>
                  </a:lnTo>
                  <a:lnTo>
                    <a:pt x="685114" y="435165"/>
                  </a:lnTo>
                  <a:lnTo>
                    <a:pt x="723036" y="454355"/>
                  </a:lnTo>
                  <a:lnTo>
                    <a:pt x="752741" y="458076"/>
                  </a:lnTo>
                  <a:lnTo>
                    <a:pt x="766927" y="457238"/>
                  </a:lnTo>
                  <a:lnTo>
                    <a:pt x="806627" y="444665"/>
                  </a:lnTo>
                  <a:lnTo>
                    <a:pt x="822655" y="433451"/>
                  </a:lnTo>
                  <a:lnTo>
                    <a:pt x="828751" y="428104"/>
                  </a:lnTo>
                  <a:lnTo>
                    <a:pt x="851179" y="391718"/>
                  </a:lnTo>
                  <a:lnTo>
                    <a:pt x="857986" y="362140"/>
                  </a:lnTo>
                  <a:lnTo>
                    <a:pt x="858824" y="345998"/>
                  </a:lnTo>
                  <a:close/>
                </a:path>
                <a:path w="1084580" h="458469">
                  <a:moveTo>
                    <a:pt x="1084059" y="385445"/>
                  </a:moveTo>
                  <a:lnTo>
                    <a:pt x="1054620" y="378167"/>
                  </a:lnTo>
                  <a:lnTo>
                    <a:pt x="1050899" y="391045"/>
                  </a:lnTo>
                  <a:lnTo>
                    <a:pt x="1045806" y="402234"/>
                  </a:lnTo>
                  <a:lnTo>
                    <a:pt x="1012609" y="429983"/>
                  </a:lnTo>
                  <a:lnTo>
                    <a:pt x="989914" y="433451"/>
                  </a:lnTo>
                  <a:lnTo>
                    <a:pt x="979995" y="432828"/>
                  </a:lnTo>
                  <a:lnTo>
                    <a:pt x="944257" y="417487"/>
                  </a:lnTo>
                  <a:lnTo>
                    <a:pt x="923213" y="381546"/>
                  </a:lnTo>
                  <a:lnTo>
                    <a:pt x="918591" y="343941"/>
                  </a:lnTo>
                  <a:lnTo>
                    <a:pt x="919022" y="333273"/>
                  </a:lnTo>
                  <a:lnTo>
                    <a:pt x="929665" y="292582"/>
                  </a:lnTo>
                  <a:lnTo>
                    <a:pt x="958710" y="264706"/>
                  </a:lnTo>
                  <a:lnTo>
                    <a:pt x="992301" y="257949"/>
                  </a:lnTo>
                  <a:lnTo>
                    <a:pt x="1002931" y="258622"/>
                  </a:lnTo>
                  <a:lnTo>
                    <a:pt x="1042073" y="282803"/>
                  </a:lnTo>
                  <a:lnTo>
                    <a:pt x="1051521" y="303276"/>
                  </a:lnTo>
                  <a:lnTo>
                    <a:pt x="1080325" y="296595"/>
                  </a:lnTo>
                  <a:lnTo>
                    <a:pt x="1059205" y="259105"/>
                  </a:lnTo>
                  <a:lnTo>
                    <a:pt x="1023429" y="237477"/>
                  </a:lnTo>
                  <a:lnTo>
                    <a:pt x="992784" y="233337"/>
                  </a:lnTo>
                  <a:lnTo>
                    <a:pt x="978446" y="234149"/>
                  </a:lnTo>
                  <a:lnTo>
                    <a:pt x="939076" y="246443"/>
                  </a:lnTo>
                  <a:lnTo>
                    <a:pt x="908761" y="272986"/>
                  </a:lnTo>
                  <a:lnTo>
                    <a:pt x="891514" y="312394"/>
                  </a:lnTo>
                  <a:lnTo>
                    <a:pt x="888238" y="344068"/>
                  </a:lnTo>
                  <a:lnTo>
                    <a:pt x="888961" y="359397"/>
                  </a:lnTo>
                  <a:lnTo>
                    <a:pt x="899934" y="402361"/>
                  </a:lnTo>
                  <a:lnTo>
                    <a:pt x="923531" y="435825"/>
                  </a:lnTo>
                  <a:lnTo>
                    <a:pt x="959878" y="454494"/>
                  </a:lnTo>
                  <a:lnTo>
                    <a:pt x="992339" y="458076"/>
                  </a:lnTo>
                  <a:lnTo>
                    <a:pt x="1008989" y="456907"/>
                  </a:lnTo>
                  <a:lnTo>
                    <a:pt x="1050874" y="439458"/>
                  </a:lnTo>
                  <a:lnTo>
                    <a:pt x="1078522" y="402107"/>
                  </a:lnTo>
                  <a:lnTo>
                    <a:pt x="1084059" y="385445"/>
                  </a:lnTo>
                  <a:close/>
                </a:path>
                <a:path w="1084580" h="458469">
                  <a:moveTo>
                    <a:pt x="1084237" y="0"/>
                  </a:moveTo>
                  <a:lnTo>
                    <a:pt x="1816" y="0"/>
                  </a:lnTo>
                  <a:lnTo>
                    <a:pt x="1739" y="8077"/>
                  </a:lnTo>
                  <a:lnTo>
                    <a:pt x="95732" y="8051"/>
                  </a:lnTo>
                  <a:lnTo>
                    <a:pt x="130136" y="9702"/>
                  </a:lnTo>
                  <a:lnTo>
                    <a:pt x="204647" y="26670"/>
                  </a:lnTo>
                  <a:lnTo>
                    <a:pt x="239153" y="50393"/>
                  </a:lnTo>
                  <a:lnTo>
                    <a:pt x="268109" y="89877"/>
                  </a:lnTo>
                  <a:lnTo>
                    <a:pt x="288709" y="149326"/>
                  </a:lnTo>
                  <a:lnTo>
                    <a:pt x="308521" y="90106"/>
                  </a:lnTo>
                  <a:lnTo>
                    <a:pt x="336994" y="51117"/>
                  </a:lnTo>
                  <a:lnTo>
                    <a:pt x="372173" y="28003"/>
                  </a:lnTo>
                  <a:lnTo>
                    <a:pt x="412140" y="16433"/>
                  </a:lnTo>
                  <a:lnTo>
                    <a:pt x="454964" y="12077"/>
                  </a:lnTo>
                  <a:lnTo>
                    <a:pt x="498716" y="10579"/>
                  </a:lnTo>
                  <a:lnTo>
                    <a:pt x="1084237" y="11099"/>
                  </a:lnTo>
                  <a:lnTo>
                    <a:pt x="1084237" y="0"/>
                  </a:lnTo>
                  <a:close/>
                </a:path>
              </a:pathLst>
            </a:custGeom>
            <a:solidFill>
              <a:srgbClr val="141717"/>
            </a:solidFill>
          </p:spPr>
          <p:txBody>
            <a:bodyPr wrap="square" lIns="0" tIns="0" rIns="0" bIns="0" rtlCol="0"/>
            <a:lstStyle/>
            <a:p>
              <a:endParaRPr sz="910">
                <a:solidFill>
                  <a:prstClr val="black"/>
                </a:solidFill>
              </a:endParaRPr>
            </a:p>
          </p:txBody>
        </p:sp>
        <p:sp>
          <p:nvSpPr>
            <p:cNvPr id="15" name="object 15"/>
            <p:cNvSpPr/>
            <p:nvPr/>
          </p:nvSpPr>
          <p:spPr>
            <a:xfrm>
              <a:off x="18644648" y="548457"/>
              <a:ext cx="1082675" cy="149860"/>
            </a:xfrm>
            <a:custGeom>
              <a:avLst/>
              <a:gdLst/>
              <a:ahLst/>
              <a:cxnLst/>
              <a:rect l="l" t="t" r="r" b="b"/>
              <a:pathLst>
                <a:path w="1082675" h="149859">
                  <a:moveTo>
                    <a:pt x="1082501" y="0"/>
                  </a:moveTo>
                  <a:lnTo>
                    <a:pt x="73" y="0"/>
                  </a:lnTo>
                  <a:lnTo>
                    <a:pt x="0" y="8073"/>
                  </a:lnTo>
                  <a:lnTo>
                    <a:pt x="93986" y="8041"/>
                  </a:lnTo>
                  <a:lnTo>
                    <a:pt x="128394" y="9691"/>
                  </a:lnTo>
                  <a:lnTo>
                    <a:pt x="202903" y="26662"/>
                  </a:lnTo>
                  <a:lnTo>
                    <a:pt x="237412" y="50386"/>
                  </a:lnTo>
                  <a:lnTo>
                    <a:pt x="266365" y="89870"/>
                  </a:lnTo>
                  <a:lnTo>
                    <a:pt x="286965" y="149314"/>
                  </a:lnTo>
                  <a:lnTo>
                    <a:pt x="306783" y="90103"/>
                  </a:lnTo>
                  <a:lnTo>
                    <a:pt x="335247" y="51111"/>
                  </a:lnTo>
                  <a:lnTo>
                    <a:pt x="370427" y="28000"/>
                  </a:lnTo>
                  <a:lnTo>
                    <a:pt x="410395" y="16433"/>
                  </a:lnTo>
                  <a:lnTo>
                    <a:pt x="453222" y="12070"/>
                  </a:lnTo>
                  <a:lnTo>
                    <a:pt x="496979" y="10575"/>
                  </a:lnTo>
                  <a:lnTo>
                    <a:pt x="1082501" y="11099"/>
                  </a:lnTo>
                  <a:lnTo>
                    <a:pt x="1082501" y="0"/>
                  </a:lnTo>
                  <a:close/>
                </a:path>
              </a:pathLst>
            </a:custGeom>
            <a:solidFill>
              <a:srgbClr val="2EB8DB"/>
            </a:solidFill>
          </p:spPr>
          <p:txBody>
            <a:bodyPr wrap="square" lIns="0" tIns="0" rIns="0" bIns="0" rtlCol="0"/>
            <a:lstStyle/>
            <a:p>
              <a:endParaRPr sz="910">
                <a:solidFill>
                  <a:prstClr val="black"/>
                </a:solidFill>
              </a:endParaRPr>
            </a:p>
          </p:txBody>
        </p:sp>
      </p:grpSp>
      <p:sp>
        <p:nvSpPr>
          <p:cNvPr id="136" name="object 136"/>
          <p:cNvSpPr txBox="1"/>
          <p:nvPr/>
        </p:nvSpPr>
        <p:spPr>
          <a:xfrm>
            <a:off x="2576120" y="1131590"/>
            <a:ext cx="974695" cy="175933"/>
          </a:xfrm>
          <a:prstGeom prst="rect">
            <a:avLst/>
          </a:prstGeom>
        </p:spPr>
        <p:txBody>
          <a:bodyPr vert="horz" wrap="square" lIns="0" tIns="7798" rIns="0" bIns="0" rtlCol="0">
            <a:spAutoFit/>
          </a:bodyPr>
          <a:lstStyle/>
          <a:p>
            <a:pPr marL="5776">
              <a:spcBef>
                <a:spcPts val="61"/>
              </a:spcBef>
            </a:pPr>
            <a:r>
              <a:rPr lang="en-GB" sz="1092" b="1">
                <a:solidFill>
                  <a:srgbClr val="0066CC">
                    <a:lumMod val="50000"/>
                  </a:srgbClr>
                </a:solidFill>
                <a:latin typeface="Calibri"/>
                <a:cs typeface="Calibri"/>
              </a:rPr>
              <a:t>Comments:</a:t>
            </a:r>
          </a:p>
        </p:txBody>
      </p:sp>
      <p:sp>
        <p:nvSpPr>
          <p:cNvPr id="137" name="object 137"/>
          <p:cNvSpPr txBox="1"/>
          <p:nvPr/>
        </p:nvSpPr>
        <p:spPr>
          <a:xfrm>
            <a:off x="2544683" y="1300082"/>
            <a:ext cx="3395469" cy="311856"/>
          </a:xfrm>
          <a:prstGeom prst="rect">
            <a:avLst/>
          </a:prstGeom>
        </p:spPr>
        <p:txBody>
          <a:bodyPr vert="horz" wrap="square" lIns="0" tIns="18772" rIns="0" bIns="0" rtlCol="0">
            <a:spAutoFit/>
          </a:bodyPr>
          <a:lstStyle/>
          <a:p>
            <a:pPr marL="111187" indent="-105700">
              <a:spcBef>
                <a:spcPts val="148"/>
              </a:spcBef>
              <a:buFontTx/>
              <a:buChar char="•"/>
              <a:tabLst>
                <a:tab pos="111187" algn="l"/>
                <a:tab pos="111476" algn="l"/>
              </a:tabLst>
            </a:pPr>
            <a:r>
              <a:rPr lang="en-GB" sz="910" dirty="0">
                <a:solidFill>
                  <a:srgbClr val="002060"/>
                </a:solidFill>
                <a:cs typeface="Microsoft Sans Serif"/>
              </a:rPr>
              <a:t>Broader authority of the General Meeting of Shareholders</a:t>
            </a:r>
          </a:p>
          <a:p>
            <a:pPr marL="111187" indent="-105700">
              <a:spcBef>
                <a:spcPts val="148"/>
              </a:spcBef>
              <a:buFontTx/>
              <a:buChar char="•"/>
              <a:tabLst>
                <a:tab pos="111187" algn="l"/>
                <a:tab pos="111476" algn="l"/>
              </a:tabLst>
            </a:pPr>
            <a:r>
              <a:rPr lang="en-GB" sz="910" dirty="0">
                <a:solidFill>
                  <a:srgbClr val="002060"/>
                </a:solidFill>
                <a:cs typeface="Microsoft Sans Serif"/>
              </a:rPr>
              <a:t>Wording update</a:t>
            </a:r>
          </a:p>
        </p:txBody>
      </p:sp>
      <p:sp>
        <p:nvSpPr>
          <p:cNvPr id="156" name="object 156"/>
          <p:cNvSpPr txBox="1"/>
          <p:nvPr/>
        </p:nvSpPr>
        <p:spPr>
          <a:xfrm>
            <a:off x="395536" y="987574"/>
            <a:ext cx="1774955" cy="976568"/>
          </a:xfrm>
          <a:prstGeom prst="rect">
            <a:avLst/>
          </a:prstGeom>
        </p:spPr>
        <p:txBody>
          <a:bodyPr vert="horz" wrap="square" lIns="0" tIns="31768" rIns="0" bIns="0" rtlCol="0">
            <a:spAutoFit/>
          </a:bodyPr>
          <a:lstStyle/>
          <a:p>
            <a:pPr marL="5776" marR="2310">
              <a:spcBef>
                <a:spcPts val="250"/>
              </a:spcBef>
            </a:pPr>
            <a:r>
              <a:rPr lang="en-GB" sz="1023" b="1" cap="all" dirty="0">
                <a:solidFill>
                  <a:srgbClr val="002060"/>
                </a:solidFill>
                <a:cs typeface="Trebuchet MS"/>
              </a:rPr>
              <a:t>On 12 September amendments to the Law of the Republic of Kazakhstan "On Joint-Stock Companies" came into force</a:t>
            </a:r>
          </a:p>
        </p:txBody>
      </p:sp>
      <p:sp>
        <p:nvSpPr>
          <p:cNvPr id="174" name="object 174"/>
          <p:cNvSpPr txBox="1"/>
          <p:nvPr/>
        </p:nvSpPr>
        <p:spPr>
          <a:xfrm>
            <a:off x="1683551" y="1851670"/>
            <a:ext cx="1749338" cy="819153"/>
          </a:xfrm>
          <a:prstGeom prst="rect">
            <a:avLst/>
          </a:prstGeom>
        </p:spPr>
        <p:txBody>
          <a:bodyPr vert="horz" wrap="square" lIns="0" tIns="31768" rIns="0" bIns="0" rtlCol="0">
            <a:spAutoFit/>
          </a:bodyPr>
          <a:lstStyle>
            <a:defPPr>
              <a:defRPr lang="ru-RU"/>
            </a:defPPr>
            <a:lvl1pPr marL="5776" marR="2310">
              <a:lnSpc>
                <a:spcPts val="1019"/>
              </a:lnSpc>
              <a:spcBef>
                <a:spcPts val="250"/>
              </a:spcBef>
              <a:defRPr sz="1023" cap="all">
                <a:solidFill>
                  <a:schemeClr val="accent2">
                    <a:lumMod val="50000"/>
                  </a:schemeClr>
                </a:solidFill>
                <a:cs typeface="Trebuchet MS"/>
              </a:defRPr>
            </a:lvl1pPr>
          </a:lstStyle>
          <a:p>
            <a:pPr>
              <a:lnSpc>
                <a:spcPct val="100000"/>
              </a:lnSpc>
            </a:pPr>
            <a:r>
              <a:rPr lang="en-GB" b="1" dirty="0">
                <a:solidFill>
                  <a:srgbClr val="002060"/>
                </a:solidFill>
              </a:rPr>
              <a:t>Order of the Chairman of the Management Board of Samruk-Kazyna JSC dated 19 July 2022 No. 37-r</a:t>
            </a:r>
          </a:p>
        </p:txBody>
      </p:sp>
      <p:sp>
        <p:nvSpPr>
          <p:cNvPr id="176" name="object 176"/>
          <p:cNvSpPr txBox="1"/>
          <p:nvPr/>
        </p:nvSpPr>
        <p:spPr>
          <a:xfrm>
            <a:off x="4932040" y="3904500"/>
            <a:ext cx="2101875" cy="819153"/>
          </a:xfrm>
          <a:prstGeom prst="rect">
            <a:avLst/>
          </a:prstGeom>
        </p:spPr>
        <p:txBody>
          <a:bodyPr vert="horz" wrap="square" lIns="0" tIns="31768" rIns="0" bIns="0" rtlCol="0">
            <a:spAutoFit/>
          </a:bodyPr>
          <a:lstStyle>
            <a:defPPr>
              <a:defRPr lang="ru-RU"/>
            </a:defPPr>
            <a:lvl1pPr marL="5776" marR="2310">
              <a:lnSpc>
                <a:spcPts val="1019"/>
              </a:lnSpc>
              <a:spcBef>
                <a:spcPts val="250"/>
              </a:spcBef>
              <a:defRPr sz="1023" cap="all">
                <a:solidFill>
                  <a:schemeClr val="accent2">
                    <a:lumMod val="50000"/>
                  </a:schemeClr>
                </a:solidFill>
                <a:cs typeface="Trebuchet MS"/>
              </a:defRPr>
            </a:lvl1pPr>
          </a:lstStyle>
          <a:p>
            <a:pPr>
              <a:lnSpc>
                <a:spcPct val="100000"/>
              </a:lnSpc>
            </a:pPr>
            <a:r>
              <a:rPr lang="en-GB" b="1" dirty="0">
                <a:solidFill>
                  <a:srgbClr val="002060"/>
                </a:solidFill>
              </a:rPr>
              <a:t>Best corporate governance practice and consultant recommendations based on diagnostics</a:t>
            </a:r>
          </a:p>
        </p:txBody>
      </p:sp>
      <p:sp>
        <p:nvSpPr>
          <p:cNvPr id="28" name="object 174"/>
          <p:cNvSpPr txBox="1"/>
          <p:nvPr/>
        </p:nvSpPr>
        <p:spPr>
          <a:xfrm>
            <a:off x="2843808" y="3016828"/>
            <a:ext cx="2417835" cy="504323"/>
          </a:xfrm>
          <a:prstGeom prst="rect">
            <a:avLst/>
          </a:prstGeom>
        </p:spPr>
        <p:txBody>
          <a:bodyPr vert="horz" wrap="square" lIns="0" tIns="31768" rIns="0" bIns="0" rtlCol="0">
            <a:spAutoFit/>
          </a:bodyPr>
          <a:lstStyle>
            <a:defPPr>
              <a:defRPr lang="ru-RU"/>
            </a:defPPr>
            <a:lvl1pPr marL="5776" marR="2310">
              <a:lnSpc>
                <a:spcPts val="1019"/>
              </a:lnSpc>
              <a:spcBef>
                <a:spcPts val="250"/>
              </a:spcBef>
              <a:defRPr sz="1023" cap="all">
                <a:solidFill>
                  <a:schemeClr val="accent2">
                    <a:lumMod val="50000"/>
                  </a:schemeClr>
                </a:solidFill>
                <a:cs typeface="Trebuchet MS"/>
              </a:defRPr>
            </a:lvl1pPr>
          </a:lstStyle>
          <a:p>
            <a:pPr>
              <a:lnSpc>
                <a:spcPct val="100000"/>
              </a:lnSpc>
            </a:pPr>
            <a:r>
              <a:rPr lang="en-GB" b="1" dirty="0">
                <a:solidFill>
                  <a:srgbClr val="002060"/>
                </a:solidFill>
              </a:rPr>
              <a:t>Action plan to improve KEGOC corporate governance in 2022-2024</a:t>
            </a:r>
          </a:p>
        </p:txBody>
      </p:sp>
      <p:sp>
        <p:nvSpPr>
          <p:cNvPr id="29" name="object 137"/>
          <p:cNvSpPr txBox="1"/>
          <p:nvPr/>
        </p:nvSpPr>
        <p:spPr>
          <a:xfrm>
            <a:off x="3582276" y="1754356"/>
            <a:ext cx="3437996" cy="859185"/>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910">
                <a:cs typeface="Microsoft Sans Serif"/>
              </a:defRPr>
            </a:lvl1pPr>
          </a:lstStyle>
          <a:p>
            <a:pPr algn="just"/>
            <a:r>
              <a:rPr lang="en-GB" dirty="0">
                <a:solidFill>
                  <a:srgbClr val="002060"/>
                </a:solidFill>
              </a:rPr>
              <a:t>Update the best practice corporate governance roadmaps with an action to update the Charters, in particular with regard to the delimitation of powers of the Board of Directors and the Management Board of the portfolio companies to reduce the workload of the Board of Directors in accordance with the best practices of corporate governance  </a:t>
            </a:r>
          </a:p>
        </p:txBody>
      </p:sp>
      <p:sp>
        <p:nvSpPr>
          <p:cNvPr id="30" name="object 137"/>
          <p:cNvSpPr txBox="1"/>
          <p:nvPr/>
        </p:nvSpPr>
        <p:spPr>
          <a:xfrm>
            <a:off x="5425003" y="2853752"/>
            <a:ext cx="3395469" cy="872009"/>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910">
                <a:cs typeface="Microsoft Sans Serif"/>
              </a:defRPr>
            </a:lvl1pPr>
          </a:lstStyle>
          <a:p>
            <a:pPr algn="just"/>
            <a:r>
              <a:rPr lang="en-GB" dirty="0">
                <a:solidFill>
                  <a:srgbClr val="002060"/>
                </a:solidFill>
              </a:rPr>
              <a:t>Clause 6 Optimize the agenda of the meetings of the Board of Directors and Committees in order to transfer non-essential agenda to the Management Board;</a:t>
            </a:r>
          </a:p>
          <a:p>
            <a:pPr algn="just"/>
            <a:r>
              <a:rPr lang="en-GB" dirty="0">
                <a:solidFill>
                  <a:srgbClr val="002060"/>
                </a:solidFill>
              </a:rPr>
              <a:t>Clause 33 Consider delegating HR agenda of the Company and subsidiaries to the Management Board during the next update of the Charter</a:t>
            </a:r>
          </a:p>
        </p:txBody>
      </p:sp>
      <p:sp>
        <p:nvSpPr>
          <p:cNvPr id="31" name="object 137"/>
          <p:cNvSpPr txBox="1"/>
          <p:nvPr/>
        </p:nvSpPr>
        <p:spPr>
          <a:xfrm>
            <a:off x="7297235" y="4101098"/>
            <a:ext cx="1428524" cy="299032"/>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910">
                <a:cs typeface="Microsoft Sans Serif"/>
              </a:defRPr>
            </a:lvl1pPr>
          </a:lstStyle>
          <a:p>
            <a:r>
              <a:rPr lang="en-GB" dirty="0">
                <a:solidFill>
                  <a:srgbClr val="002060"/>
                </a:solidFill>
              </a:rPr>
              <a:t>Fund’s recommendations in working order </a:t>
            </a:r>
          </a:p>
        </p:txBody>
      </p:sp>
      <p:sp>
        <p:nvSpPr>
          <p:cNvPr id="39" name="object 174"/>
          <p:cNvSpPr txBox="1"/>
          <p:nvPr/>
        </p:nvSpPr>
        <p:spPr>
          <a:xfrm>
            <a:off x="591987" y="3803957"/>
            <a:ext cx="2417835" cy="976568"/>
          </a:xfrm>
          <a:prstGeom prst="rect">
            <a:avLst/>
          </a:prstGeom>
        </p:spPr>
        <p:txBody>
          <a:bodyPr vert="horz" wrap="square" lIns="0" tIns="31768" rIns="0" bIns="0" rtlCol="0">
            <a:spAutoFit/>
          </a:bodyPr>
          <a:lstStyle>
            <a:defPPr>
              <a:defRPr lang="ru-RU"/>
            </a:defPPr>
            <a:lvl1pPr marL="5776" marR="2310">
              <a:lnSpc>
                <a:spcPts val="1019"/>
              </a:lnSpc>
              <a:spcBef>
                <a:spcPts val="250"/>
              </a:spcBef>
              <a:defRPr sz="1023" cap="all">
                <a:solidFill>
                  <a:schemeClr val="accent2">
                    <a:lumMod val="50000"/>
                  </a:schemeClr>
                </a:solidFill>
                <a:cs typeface="Trebuchet MS"/>
              </a:defRPr>
            </a:lvl1pPr>
          </a:lstStyle>
          <a:p>
            <a:pPr>
              <a:lnSpc>
                <a:spcPct val="100000"/>
              </a:lnSpc>
            </a:pPr>
            <a:r>
              <a:rPr lang="en-GB" b="1" dirty="0">
                <a:solidFill>
                  <a:srgbClr val="002060"/>
                </a:solidFill>
              </a:rPr>
              <a:t>Amendments to the Portfolio Company Relation Policy of Samruk-Kazyna JSC, approved by the Management Board of Samruk-Kazyna JSC (Minutes No. 42/22 dated 26 December 2019 )</a:t>
            </a:r>
          </a:p>
        </p:txBody>
      </p:sp>
      <p:sp>
        <p:nvSpPr>
          <p:cNvPr id="40" name="object 137"/>
          <p:cNvSpPr txBox="1"/>
          <p:nvPr/>
        </p:nvSpPr>
        <p:spPr>
          <a:xfrm>
            <a:off x="3009822" y="3903414"/>
            <a:ext cx="1428524" cy="579109"/>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910">
                <a:cs typeface="Microsoft Sans Serif"/>
              </a:defRPr>
            </a:lvl1pPr>
          </a:lstStyle>
          <a:p>
            <a:pPr algn="just"/>
            <a:r>
              <a:rPr lang="en-GB" dirty="0">
                <a:solidFill>
                  <a:srgbClr val="002060"/>
                </a:solidFill>
              </a:rPr>
              <a:t>The proposed amendments comply with the Policy</a:t>
            </a:r>
          </a:p>
        </p:txBody>
      </p:sp>
      <p:sp>
        <p:nvSpPr>
          <p:cNvPr id="27" name="object 2"/>
          <p:cNvSpPr txBox="1">
            <a:spLocks/>
          </p:cNvSpPr>
          <p:nvPr/>
        </p:nvSpPr>
        <p:spPr>
          <a:xfrm>
            <a:off x="350950" y="544415"/>
            <a:ext cx="3373134" cy="388287"/>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910">
                <a:cs typeface="Microsoft Sans Serif"/>
              </a:defRPr>
            </a:lvl1pPr>
          </a:lstStyle>
          <a:p>
            <a:pPr marL="5487" indent="0">
              <a:buFontTx/>
              <a:buNone/>
            </a:pPr>
            <a:r>
              <a:rPr lang="en-GB" sz="1200" b="1" dirty="0">
                <a:solidFill>
                  <a:srgbClr val="0070C0"/>
                </a:solidFill>
              </a:rPr>
              <a:t>Background. The need to update the Charter in accordance with the following:</a:t>
            </a:r>
          </a:p>
        </p:txBody>
      </p:sp>
    </p:spTree>
    <p:extLst>
      <p:ext uri="{BB962C8B-B14F-4D97-AF65-F5344CB8AC3E}">
        <p14:creationId xmlns:p14="http://schemas.microsoft.com/office/powerpoint/2010/main" val="1997540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6A097422-747B-4A5D-BB9C-07DF3BBD0A2A}"/>
              </a:ext>
            </a:extLst>
          </p:cNvPr>
          <p:cNvSpPr>
            <a:spLocks noGrp="1"/>
          </p:cNvSpPr>
          <p:nvPr>
            <p:ph type="sldNum" sz="quarter" idx="12"/>
          </p:nvPr>
        </p:nvSpPr>
        <p:spPr/>
        <p:txBody>
          <a:bodyPr/>
          <a:lstStyle/>
          <a:p>
            <a:fld id="{D1FC7F3B-3443-46EE-81BC-CEC78D7A295F}" type="slidenum">
              <a:rPr lang="ru-RU" smtClean="0">
                <a:solidFill>
                  <a:prstClr val="black"/>
                </a:solidFill>
              </a:rPr>
              <a:pPr/>
              <a:t>3</a:t>
            </a:fld>
            <a:endParaRPr lang="ru-RU">
              <a:solidFill>
                <a:prstClr val="black"/>
              </a:solidFill>
            </a:endParaRPr>
          </a:p>
        </p:txBody>
      </p:sp>
      <p:sp>
        <p:nvSpPr>
          <p:cNvPr id="3" name="Текст 2">
            <a:extLst>
              <a:ext uri="{FF2B5EF4-FFF2-40B4-BE49-F238E27FC236}">
                <a16:creationId xmlns:a16="http://schemas.microsoft.com/office/drawing/2014/main" id="{48D28210-BA1F-4F43-8F7B-2E9ED5F34E22}"/>
              </a:ext>
            </a:extLst>
          </p:cNvPr>
          <p:cNvSpPr>
            <a:spLocks noGrp="1"/>
          </p:cNvSpPr>
          <p:nvPr>
            <p:ph type="body" sz="quarter" idx="13"/>
          </p:nvPr>
        </p:nvSpPr>
        <p:spPr>
          <a:xfrm>
            <a:off x="1733920" y="53781"/>
            <a:ext cx="6294463" cy="488950"/>
          </a:xfrm>
        </p:spPr>
        <p:txBody>
          <a:bodyPr/>
          <a:lstStyle/>
          <a:p>
            <a:pPr algn="ctr"/>
            <a:r>
              <a:rPr lang="en-GB" sz="1800">
                <a:solidFill>
                  <a:srgbClr val="0070C0"/>
                </a:solidFill>
                <a:latin typeface="+mn-lt"/>
                <a:ea typeface="Calibri" panose="020F0502020204030204" pitchFamily="34" charset="0"/>
                <a:cs typeface="Arial" panose="020B0604020202020204" pitchFamily="34" charset="0"/>
              </a:rPr>
              <a:t>The new revision of KEGOC's Charter has </a:t>
            </a:r>
            <a:r>
              <a:rPr lang="en-GB" sz="1800" b="1">
                <a:solidFill>
                  <a:srgbClr val="0070C0"/>
                </a:solidFill>
                <a:latin typeface="+mn-lt"/>
                <a:ea typeface="Calibri" panose="020F0502020204030204" pitchFamily="34" charset="0"/>
                <a:cs typeface="Arial" panose="020B0604020202020204" pitchFamily="34" charset="0"/>
              </a:rPr>
              <a:t>3 main blocks</a:t>
            </a:r>
          </a:p>
        </p:txBody>
      </p:sp>
      <p:sp>
        <p:nvSpPr>
          <p:cNvPr id="4" name="Текст 3">
            <a:extLst>
              <a:ext uri="{FF2B5EF4-FFF2-40B4-BE49-F238E27FC236}">
                <a16:creationId xmlns:a16="http://schemas.microsoft.com/office/drawing/2014/main" id="{2799052F-2B2F-4DC3-9F15-6FBB7484625A}"/>
              </a:ext>
            </a:extLst>
          </p:cNvPr>
          <p:cNvSpPr>
            <a:spLocks noGrp="1"/>
          </p:cNvSpPr>
          <p:nvPr>
            <p:ph type="body" sz="quarter" idx="14"/>
          </p:nvPr>
        </p:nvSpPr>
        <p:spPr>
          <a:xfrm>
            <a:off x="395536" y="771550"/>
            <a:ext cx="8353425" cy="3862237"/>
          </a:xfrm>
        </p:spPr>
        <p:txBody>
          <a:bodyPr/>
          <a:lstStyle/>
          <a:p>
            <a:pPr indent="449580" algn="just">
              <a:lnSpc>
                <a:spcPct val="100000"/>
              </a:lnSpc>
              <a:spcBef>
                <a:spcPts val="0"/>
              </a:spcBef>
              <a:spcAft>
                <a:spcPts val="0"/>
              </a:spcAft>
            </a:pPr>
            <a:r>
              <a:rPr lang="en-GB">
                <a:solidFill>
                  <a:srgbClr val="002060"/>
                </a:solidFill>
                <a:latin typeface="+mj-lt"/>
                <a:ea typeface="Calibri" panose="020F0502020204030204" pitchFamily="34" charset="0"/>
                <a:cs typeface="Arial" panose="020B0604020202020204" pitchFamily="34" charset="0"/>
              </a:rPr>
              <a:t>The main purpose of amending the Charter of KEGOC is to de-bureaucratize corporate governance processes within the framework of the current legislation.</a:t>
            </a:r>
          </a:p>
          <a:p>
            <a:pPr indent="449580" algn="just">
              <a:lnSpc>
                <a:spcPct val="100000"/>
              </a:lnSpc>
              <a:spcBef>
                <a:spcPts val="0"/>
              </a:spcBef>
              <a:spcAft>
                <a:spcPts val="0"/>
              </a:spcAft>
            </a:pPr>
            <a:endParaRPr lang="aa-ET" dirty="0">
              <a:solidFill>
                <a:srgbClr val="002060"/>
              </a:solidFill>
              <a:effectLst/>
              <a:latin typeface="+mj-lt"/>
              <a:ea typeface="Calibri" panose="020F0502020204030204" pitchFamily="34" charset="0"/>
              <a:cs typeface="Arial" panose="020B0604020202020204" pitchFamily="34" charset="0"/>
            </a:endParaRPr>
          </a:p>
          <a:p>
            <a:pPr indent="449580" algn="just">
              <a:lnSpc>
                <a:spcPct val="100000"/>
              </a:lnSpc>
              <a:spcBef>
                <a:spcPts val="0"/>
              </a:spcBef>
              <a:spcAft>
                <a:spcPts val="0"/>
              </a:spcAft>
            </a:pPr>
            <a:r>
              <a:rPr lang="en-GB">
                <a:solidFill>
                  <a:srgbClr val="002060"/>
                </a:solidFill>
                <a:latin typeface="+mj-lt"/>
                <a:ea typeface="Calibri" panose="020F0502020204030204" pitchFamily="34" charset="0"/>
                <a:cs typeface="Arial" panose="020B0604020202020204" pitchFamily="34" charset="0"/>
              </a:rPr>
              <a:t>The amendments include the following 3 blocks:</a:t>
            </a:r>
          </a:p>
          <a:p>
            <a:pPr indent="449580" algn="just">
              <a:lnSpc>
                <a:spcPct val="100000"/>
              </a:lnSpc>
              <a:spcBef>
                <a:spcPts val="0"/>
              </a:spcBef>
              <a:spcAft>
                <a:spcPts val="0"/>
              </a:spcAft>
            </a:pPr>
            <a:endParaRPr lang="aa-ET" dirty="0">
              <a:solidFill>
                <a:srgbClr val="002060"/>
              </a:solidFill>
              <a:effectLst/>
              <a:latin typeface="+mj-lt"/>
              <a:ea typeface="Calibri" panose="020F0502020204030204" pitchFamily="34" charset="0"/>
              <a:cs typeface="Arial" panose="020B0604020202020204" pitchFamily="34" charset="0"/>
            </a:endParaRPr>
          </a:p>
          <a:p>
            <a:pPr indent="449580" algn="just">
              <a:lnSpc>
                <a:spcPct val="100000"/>
              </a:lnSpc>
              <a:spcBef>
                <a:spcPts val="0"/>
              </a:spcBef>
              <a:spcAft>
                <a:spcPts val="0"/>
              </a:spcAft>
            </a:pPr>
            <a:r>
              <a:rPr lang="en-GB">
                <a:solidFill>
                  <a:srgbClr val="002060"/>
                </a:solidFill>
                <a:latin typeface="+mj-lt"/>
                <a:ea typeface="Calibri" panose="020F0502020204030204" pitchFamily="34" charset="0"/>
                <a:cs typeface="Arial" panose="020B0604020202020204" pitchFamily="34" charset="0"/>
              </a:rPr>
              <a:t>1. Amendments needed to bring the Charter in accordance with the legislation of the Republic of Kazakhstan.</a:t>
            </a:r>
          </a:p>
          <a:p>
            <a:pPr indent="449580" algn="just">
              <a:lnSpc>
                <a:spcPct val="100000"/>
              </a:lnSpc>
              <a:spcBef>
                <a:spcPts val="0"/>
              </a:spcBef>
              <a:spcAft>
                <a:spcPts val="0"/>
              </a:spcAft>
            </a:pPr>
            <a:endParaRPr lang="aa-ET" dirty="0">
              <a:solidFill>
                <a:srgbClr val="002060"/>
              </a:solidFill>
              <a:effectLst/>
              <a:latin typeface="+mj-lt"/>
              <a:ea typeface="Calibri" panose="020F0502020204030204" pitchFamily="34" charset="0"/>
              <a:cs typeface="Arial" panose="020B0604020202020204" pitchFamily="34" charset="0"/>
            </a:endParaRPr>
          </a:p>
          <a:p>
            <a:pPr indent="449580" algn="just">
              <a:lnSpc>
                <a:spcPct val="100000"/>
              </a:lnSpc>
              <a:spcBef>
                <a:spcPts val="0"/>
              </a:spcBef>
              <a:spcAft>
                <a:spcPts val="0"/>
              </a:spcAft>
            </a:pPr>
            <a:r>
              <a:rPr lang="en-GB">
                <a:solidFill>
                  <a:srgbClr val="002060"/>
                </a:solidFill>
                <a:latin typeface="+mj-lt"/>
                <a:ea typeface="Calibri" panose="020F0502020204030204" pitchFamily="34" charset="0"/>
                <a:cs typeface="Arial" panose="020B0604020202020204" pitchFamily="34" charset="0"/>
              </a:rPr>
              <a:t>2. Amendments needed to update the authority of KEGOC's bodies (the Board of Directors and the Management Board);</a:t>
            </a:r>
          </a:p>
          <a:p>
            <a:pPr indent="449580" algn="just">
              <a:lnSpc>
                <a:spcPct val="100000"/>
              </a:lnSpc>
              <a:spcBef>
                <a:spcPts val="0"/>
              </a:spcBef>
              <a:spcAft>
                <a:spcPts val="0"/>
              </a:spcAft>
            </a:pPr>
            <a:endParaRPr lang="aa-ET" dirty="0">
              <a:solidFill>
                <a:srgbClr val="002060"/>
              </a:solidFill>
              <a:effectLst/>
              <a:latin typeface="+mj-lt"/>
              <a:ea typeface="Calibri" panose="020F0502020204030204" pitchFamily="34" charset="0"/>
              <a:cs typeface="Arial" panose="020B0604020202020204" pitchFamily="34" charset="0"/>
            </a:endParaRPr>
          </a:p>
          <a:p>
            <a:pPr indent="449580" algn="just">
              <a:lnSpc>
                <a:spcPct val="100000"/>
              </a:lnSpc>
              <a:spcBef>
                <a:spcPts val="0"/>
              </a:spcBef>
              <a:spcAft>
                <a:spcPts val="0"/>
              </a:spcAft>
            </a:pPr>
            <a:r>
              <a:rPr lang="en-GB">
                <a:solidFill>
                  <a:srgbClr val="002060"/>
                </a:solidFill>
                <a:latin typeface="+mj-lt"/>
                <a:ea typeface="Calibri" panose="020F0502020204030204" pitchFamily="34" charset="0"/>
                <a:cs typeface="Arial" panose="020B0604020202020204" pitchFamily="34" charset="0"/>
              </a:rPr>
              <a:t>3. Other changes needed to improve the operations (revised and updated wording).</a:t>
            </a:r>
          </a:p>
          <a:p>
            <a:pPr indent="450000" algn="just">
              <a:lnSpc>
                <a:spcPct val="100000"/>
              </a:lnSpc>
              <a:spcBef>
                <a:spcPts val="0"/>
              </a:spcBef>
              <a:spcAft>
                <a:spcPts val="800"/>
              </a:spcAft>
              <a:tabLst>
                <a:tab pos="201295" algn="l"/>
                <a:tab pos="291465" algn="l"/>
              </a:tabLst>
            </a:pPr>
            <a:endParaRPr lang="aa-ET" dirty="0">
              <a:solidFill>
                <a:schemeClr val="bg2"/>
              </a:solidFill>
              <a:latin typeface="Times New Roman" panose="02020603050405020304" pitchFamily="18" charset="0"/>
              <a:cs typeface="Times New Roman" panose="02020603050405020304" pitchFamily="18" charset="0"/>
            </a:endParaRPr>
          </a:p>
        </p:txBody>
      </p:sp>
      <p:pic>
        <p:nvPicPr>
          <p:cNvPr id="5" name="Picture 4" descr="kegoc_Logo">
            <a:extLst>
              <a:ext uri="{FF2B5EF4-FFF2-40B4-BE49-F238E27FC236}">
                <a16:creationId xmlns:a16="http://schemas.microsoft.com/office/drawing/2014/main" id="{8145DC9C-EC2E-4E18-957C-A674DA369414}"/>
              </a:ext>
            </a:extLst>
          </p:cNvPr>
          <p:cNvPicPr>
            <a:picLocks noChangeAspect="1" noChangeArrowheads="1"/>
          </p:cNvPicPr>
          <p:nvPr/>
        </p:nvPicPr>
        <p:blipFill>
          <a:blip r:embed="rId2" cstate="print"/>
          <a:srcRect/>
          <a:stretch>
            <a:fillRect/>
          </a:stretch>
        </p:blipFill>
        <p:spPr bwMode="auto">
          <a:xfrm>
            <a:off x="8532440" y="5003"/>
            <a:ext cx="611560" cy="333324"/>
          </a:xfrm>
          <a:prstGeom prst="rect">
            <a:avLst/>
          </a:prstGeom>
          <a:noFill/>
          <a:ln w="9525">
            <a:noFill/>
            <a:miter lim="800000"/>
            <a:headEnd/>
            <a:tailEnd/>
          </a:ln>
        </p:spPr>
      </p:pic>
    </p:spTree>
    <p:extLst>
      <p:ext uri="{BB962C8B-B14F-4D97-AF65-F5344CB8AC3E}">
        <p14:creationId xmlns:p14="http://schemas.microsoft.com/office/powerpoint/2010/main" val="3216546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object 11"/>
          <p:cNvGrpSpPr/>
          <p:nvPr/>
        </p:nvGrpSpPr>
        <p:grpSpPr>
          <a:xfrm>
            <a:off x="8479126" y="170837"/>
            <a:ext cx="493268" cy="248078"/>
            <a:chOff x="18642905" y="375631"/>
            <a:chExt cx="1084580" cy="545465"/>
          </a:xfrm>
        </p:grpSpPr>
        <p:sp>
          <p:nvSpPr>
            <p:cNvPr id="12" name="object 12"/>
            <p:cNvSpPr/>
            <p:nvPr/>
          </p:nvSpPr>
          <p:spPr>
            <a:xfrm>
              <a:off x="18643551" y="375631"/>
              <a:ext cx="1083945" cy="149860"/>
            </a:xfrm>
            <a:custGeom>
              <a:avLst/>
              <a:gdLst/>
              <a:ahLst/>
              <a:cxnLst/>
              <a:rect l="l" t="t" r="r" b="b"/>
              <a:pathLst>
                <a:path w="1083944" h="149859">
                  <a:moveTo>
                    <a:pt x="1083600" y="0"/>
                  </a:moveTo>
                  <a:lnTo>
                    <a:pt x="41" y="0"/>
                  </a:lnTo>
                  <a:lnTo>
                    <a:pt x="0" y="8083"/>
                  </a:lnTo>
                  <a:lnTo>
                    <a:pt x="94133" y="7999"/>
                  </a:lnTo>
                  <a:lnTo>
                    <a:pt x="128624" y="9661"/>
                  </a:lnTo>
                  <a:lnTo>
                    <a:pt x="203306" y="26670"/>
                  </a:lnTo>
                  <a:lnTo>
                    <a:pt x="237890" y="50441"/>
                  </a:lnTo>
                  <a:lnTo>
                    <a:pt x="266899" y="90006"/>
                  </a:lnTo>
                  <a:lnTo>
                    <a:pt x="287530" y="149576"/>
                  </a:lnTo>
                  <a:lnTo>
                    <a:pt x="307399" y="90250"/>
                  </a:lnTo>
                  <a:lnTo>
                    <a:pt x="335926" y="51183"/>
                  </a:lnTo>
                  <a:lnTo>
                    <a:pt x="371182" y="28027"/>
                  </a:lnTo>
                  <a:lnTo>
                    <a:pt x="411233" y="16437"/>
                  </a:lnTo>
                  <a:lnTo>
                    <a:pt x="454148" y="12065"/>
                  </a:lnTo>
                  <a:lnTo>
                    <a:pt x="497995" y="10565"/>
                  </a:lnTo>
                  <a:lnTo>
                    <a:pt x="1083600" y="11057"/>
                  </a:lnTo>
                  <a:lnTo>
                    <a:pt x="1083600" y="0"/>
                  </a:lnTo>
                  <a:close/>
                </a:path>
              </a:pathLst>
            </a:custGeom>
            <a:solidFill>
              <a:srgbClr val="2EB8DB"/>
            </a:solidFill>
          </p:spPr>
          <p:txBody>
            <a:bodyPr wrap="square" lIns="0" tIns="0" rIns="0" bIns="0" rtlCol="0"/>
            <a:lstStyle/>
            <a:p>
              <a:endParaRPr sz="910">
                <a:solidFill>
                  <a:prstClr val="black"/>
                </a:solidFill>
              </a:endParaRPr>
            </a:p>
          </p:txBody>
        </p:sp>
        <p:sp>
          <p:nvSpPr>
            <p:cNvPr id="13" name="object 13"/>
            <p:cNvSpPr/>
            <p:nvPr/>
          </p:nvSpPr>
          <p:spPr>
            <a:xfrm>
              <a:off x="18642902" y="462895"/>
              <a:ext cx="1084580" cy="458470"/>
            </a:xfrm>
            <a:custGeom>
              <a:avLst/>
              <a:gdLst/>
              <a:ahLst/>
              <a:cxnLst/>
              <a:rect l="l" t="t" r="r" b="b"/>
              <a:pathLst>
                <a:path w="1084580" h="458469">
                  <a:moveTo>
                    <a:pt x="183451" y="454444"/>
                  </a:moveTo>
                  <a:lnTo>
                    <a:pt x="101015" y="344678"/>
                  </a:lnTo>
                  <a:lnTo>
                    <a:pt x="86360" y="325158"/>
                  </a:lnTo>
                  <a:lnTo>
                    <a:pt x="179400" y="236994"/>
                  </a:lnTo>
                  <a:lnTo>
                    <a:pt x="139649" y="236994"/>
                  </a:lnTo>
                  <a:lnTo>
                    <a:pt x="29438" y="344792"/>
                  </a:lnTo>
                  <a:lnTo>
                    <a:pt x="29438" y="236994"/>
                  </a:lnTo>
                  <a:lnTo>
                    <a:pt x="0" y="236994"/>
                  </a:lnTo>
                  <a:lnTo>
                    <a:pt x="0" y="454444"/>
                  </a:lnTo>
                  <a:lnTo>
                    <a:pt x="29438" y="454444"/>
                  </a:lnTo>
                  <a:lnTo>
                    <a:pt x="29438" y="379107"/>
                  </a:lnTo>
                  <a:lnTo>
                    <a:pt x="65633" y="344792"/>
                  </a:lnTo>
                  <a:lnTo>
                    <a:pt x="65760" y="344678"/>
                  </a:lnTo>
                  <a:lnTo>
                    <a:pt x="144716" y="454444"/>
                  </a:lnTo>
                  <a:lnTo>
                    <a:pt x="183451" y="454444"/>
                  </a:lnTo>
                  <a:close/>
                </a:path>
                <a:path w="1084580" h="458469">
                  <a:moveTo>
                    <a:pt x="373964" y="428929"/>
                  </a:moveTo>
                  <a:lnTo>
                    <a:pt x="237985" y="428929"/>
                  </a:lnTo>
                  <a:lnTo>
                    <a:pt x="237985" y="354825"/>
                  </a:lnTo>
                  <a:lnTo>
                    <a:pt x="360337" y="354825"/>
                  </a:lnTo>
                  <a:lnTo>
                    <a:pt x="360337" y="329323"/>
                  </a:lnTo>
                  <a:lnTo>
                    <a:pt x="237985" y="329323"/>
                  </a:lnTo>
                  <a:lnTo>
                    <a:pt x="237985" y="262521"/>
                  </a:lnTo>
                  <a:lnTo>
                    <a:pt x="368719" y="262521"/>
                  </a:lnTo>
                  <a:lnTo>
                    <a:pt x="368719" y="236994"/>
                  </a:lnTo>
                  <a:lnTo>
                    <a:pt x="208534" y="236994"/>
                  </a:lnTo>
                  <a:lnTo>
                    <a:pt x="208534" y="454444"/>
                  </a:lnTo>
                  <a:lnTo>
                    <a:pt x="373964" y="454444"/>
                  </a:lnTo>
                  <a:lnTo>
                    <a:pt x="373964" y="428929"/>
                  </a:lnTo>
                  <a:close/>
                </a:path>
                <a:path w="1084580" h="458469">
                  <a:moveTo>
                    <a:pt x="612254" y="343585"/>
                  </a:moveTo>
                  <a:lnTo>
                    <a:pt x="518375" y="343585"/>
                  </a:lnTo>
                  <a:lnTo>
                    <a:pt x="518375" y="369112"/>
                  </a:lnTo>
                  <a:lnTo>
                    <a:pt x="583450" y="369112"/>
                  </a:lnTo>
                  <a:lnTo>
                    <a:pt x="583450" y="409829"/>
                  </a:lnTo>
                  <a:lnTo>
                    <a:pt x="546849" y="428472"/>
                  </a:lnTo>
                  <a:lnTo>
                    <a:pt x="518795" y="432549"/>
                  </a:lnTo>
                  <a:lnTo>
                    <a:pt x="507987" y="431952"/>
                  </a:lnTo>
                  <a:lnTo>
                    <a:pt x="468210" y="417652"/>
                  </a:lnTo>
                  <a:lnTo>
                    <a:pt x="443242" y="383527"/>
                  </a:lnTo>
                  <a:lnTo>
                    <a:pt x="437578" y="346760"/>
                  </a:lnTo>
                  <a:lnTo>
                    <a:pt x="437578" y="343585"/>
                  </a:lnTo>
                  <a:lnTo>
                    <a:pt x="445998" y="301307"/>
                  </a:lnTo>
                  <a:lnTo>
                    <a:pt x="470344" y="270916"/>
                  </a:lnTo>
                  <a:lnTo>
                    <a:pt x="508622" y="258330"/>
                  </a:lnTo>
                  <a:lnTo>
                    <a:pt x="518312" y="257949"/>
                  </a:lnTo>
                  <a:lnTo>
                    <a:pt x="526529" y="258305"/>
                  </a:lnTo>
                  <a:lnTo>
                    <a:pt x="565912" y="274345"/>
                  </a:lnTo>
                  <a:lnTo>
                    <a:pt x="582396" y="304977"/>
                  </a:lnTo>
                  <a:lnTo>
                    <a:pt x="608888" y="297891"/>
                  </a:lnTo>
                  <a:lnTo>
                    <a:pt x="592137" y="262242"/>
                  </a:lnTo>
                  <a:lnTo>
                    <a:pt x="551624" y="237642"/>
                  </a:lnTo>
                  <a:lnTo>
                    <a:pt x="518147" y="233337"/>
                  </a:lnTo>
                  <a:lnTo>
                    <a:pt x="502069" y="234175"/>
                  </a:lnTo>
                  <a:lnTo>
                    <a:pt x="459613" y="246697"/>
                  </a:lnTo>
                  <a:lnTo>
                    <a:pt x="428180" y="274650"/>
                  </a:lnTo>
                  <a:lnTo>
                    <a:pt x="410514" y="316103"/>
                  </a:lnTo>
                  <a:lnTo>
                    <a:pt x="407149" y="346760"/>
                  </a:lnTo>
                  <a:lnTo>
                    <a:pt x="408000" y="362381"/>
                  </a:lnTo>
                  <a:lnTo>
                    <a:pt x="420776" y="404736"/>
                  </a:lnTo>
                  <a:lnTo>
                    <a:pt x="448525" y="436753"/>
                  </a:lnTo>
                  <a:lnTo>
                    <a:pt x="489254" y="454647"/>
                  </a:lnTo>
                  <a:lnTo>
                    <a:pt x="520458" y="458076"/>
                  </a:lnTo>
                  <a:lnTo>
                    <a:pt x="532460" y="457542"/>
                  </a:lnTo>
                  <a:lnTo>
                    <a:pt x="579043" y="444792"/>
                  </a:lnTo>
                  <a:lnTo>
                    <a:pt x="600583" y="432549"/>
                  </a:lnTo>
                  <a:lnTo>
                    <a:pt x="601357" y="432079"/>
                  </a:lnTo>
                  <a:lnTo>
                    <a:pt x="612254" y="424180"/>
                  </a:lnTo>
                  <a:lnTo>
                    <a:pt x="612254" y="343585"/>
                  </a:lnTo>
                  <a:close/>
                </a:path>
                <a:path w="1084580" h="458469">
                  <a:moveTo>
                    <a:pt x="858824" y="345998"/>
                  </a:moveTo>
                  <a:lnTo>
                    <a:pt x="851547" y="301066"/>
                  </a:lnTo>
                  <a:lnTo>
                    <a:pt x="830008" y="264909"/>
                  </a:lnTo>
                  <a:lnTo>
                    <a:pt x="828484" y="263512"/>
                  </a:lnTo>
                  <a:lnTo>
                    <a:pt x="828484" y="346036"/>
                  </a:lnTo>
                  <a:lnTo>
                    <a:pt x="827151" y="365760"/>
                  </a:lnTo>
                  <a:lnTo>
                    <a:pt x="807097" y="410705"/>
                  </a:lnTo>
                  <a:lnTo>
                    <a:pt x="768400" y="432028"/>
                  </a:lnTo>
                  <a:lnTo>
                    <a:pt x="752576" y="433451"/>
                  </a:lnTo>
                  <a:lnTo>
                    <a:pt x="736955" y="432028"/>
                  </a:lnTo>
                  <a:lnTo>
                    <a:pt x="698500" y="410883"/>
                  </a:lnTo>
                  <a:lnTo>
                    <a:pt x="678307" y="367677"/>
                  </a:lnTo>
                  <a:lnTo>
                    <a:pt x="676948" y="349097"/>
                  </a:lnTo>
                  <a:lnTo>
                    <a:pt x="678357" y="326364"/>
                  </a:lnTo>
                  <a:lnTo>
                    <a:pt x="699439" y="279196"/>
                  </a:lnTo>
                  <a:lnTo>
                    <a:pt x="738009" y="259549"/>
                  </a:lnTo>
                  <a:lnTo>
                    <a:pt x="753033" y="258241"/>
                  </a:lnTo>
                  <a:lnTo>
                    <a:pt x="763727" y="258927"/>
                  </a:lnTo>
                  <a:lnTo>
                    <a:pt x="800862" y="275107"/>
                  </a:lnTo>
                  <a:lnTo>
                    <a:pt x="823341" y="310045"/>
                  </a:lnTo>
                  <a:lnTo>
                    <a:pt x="828484" y="346036"/>
                  </a:lnTo>
                  <a:lnTo>
                    <a:pt x="828484" y="263512"/>
                  </a:lnTo>
                  <a:lnTo>
                    <a:pt x="795566" y="241439"/>
                  </a:lnTo>
                  <a:lnTo>
                    <a:pt x="752881" y="233337"/>
                  </a:lnTo>
                  <a:lnTo>
                    <a:pt x="730504" y="235242"/>
                  </a:lnTo>
                  <a:lnTo>
                    <a:pt x="692213" y="250532"/>
                  </a:lnTo>
                  <a:lnTo>
                    <a:pt x="663321" y="280695"/>
                  </a:lnTo>
                  <a:lnTo>
                    <a:pt x="648462" y="323037"/>
                  </a:lnTo>
                  <a:lnTo>
                    <a:pt x="646595" y="348602"/>
                  </a:lnTo>
                  <a:lnTo>
                    <a:pt x="647395" y="362724"/>
                  </a:lnTo>
                  <a:lnTo>
                    <a:pt x="659320" y="402805"/>
                  </a:lnTo>
                  <a:lnTo>
                    <a:pt x="685114" y="435165"/>
                  </a:lnTo>
                  <a:lnTo>
                    <a:pt x="723036" y="454355"/>
                  </a:lnTo>
                  <a:lnTo>
                    <a:pt x="752741" y="458076"/>
                  </a:lnTo>
                  <a:lnTo>
                    <a:pt x="766927" y="457238"/>
                  </a:lnTo>
                  <a:lnTo>
                    <a:pt x="806627" y="444665"/>
                  </a:lnTo>
                  <a:lnTo>
                    <a:pt x="822655" y="433451"/>
                  </a:lnTo>
                  <a:lnTo>
                    <a:pt x="828751" y="428104"/>
                  </a:lnTo>
                  <a:lnTo>
                    <a:pt x="851179" y="391718"/>
                  </a:lnTo>
                  <a:lnTo>
                    <a:pt x="857986" y="362140"/>
                  </a:lnTo>
                  <a:lnTo>
                    <a:pt x="858824" y="345998"/>
                  </a:lnTo>
                  <a:close/>
                </a:path>
                <a:path w="1084580" h="458469">
                  <a:moveTo>
                    <a:pt x="1084059" y="385445"/>
                  </a:moveTo>
                  <a:lnTo>
                    <a:pt x="1054620" y="378167"/>
                  </a:lnTo>
                  <a:lnTo>
                    <a:pt x="1050899" y="391045"/>
                  </a:lnTo>
                  <a:lnTo>
                    <a:pt x="1045806" y="402234"/>
                  </a:lnTo>
                  <a:lnTo>
                    <a:pt x="1012609" y="429983"/>
                  </a:lnTo>
                  <a:lnTo>
                    <a:pt x="989914" y="433451"/>
                  </a:lnTo>
                  <a:lnTo>
                    <a:pt x="979995" y="432828"/>
                  </a:lnTo>
                  <a:lnTo>
                    <a:pt x="944257" y="417487"/>
                  </a:lnTo>
                  <a:lnTo>
                    <a:pt x="923213" y="381546"/>
                  </a:lnTo>
                  <a:lnTo>
                    <a:pt x="918591" y="343941"/>
                  </a:lnTo>
                  <a:lnTo>
                    <a:pt x="919022" y="333273"/>
                  </a:lnTo>
                  <a:lnTo>
                    <a:pt x="929665" y="292582"/>
                  </a:lnTo>
                  <a:lnTo>
                    <a:pt x="958710" y="264706"/>
                  </a:lnTo>
                  <a:lnTo>
                    <a:pt x="992301" y="257949"/>
                  </a:lnTo>
                  <a:lnTo>
                    <a:pt x="1002931" y="258622"/>
                  </a:lnTo>
                  <a:lnTo>
                    <a:pt x="1042073" y="282803"/>
                  </a:lnTo>
                  <a:lnTo>
                    <a:pt x="1051521" y="303276"/>
                  </a:lnTo>
                  <a:lnTo>
                    <a:pt x="1080325" y="296595"/>
                  </a:lnTo>
                  <a:lnTo>
                    <a:pt x="1059205" y="259105"/>
                  </a:lnTo>
                  <a:lnTo>
                    <a:pt x="1023429" y="237477"/>
                  </a:lnTo>
                  <a:lnTo>
                    <a:pt x="992784" y="233337"/>
                  </a:lnTo>
                  <a:lnTo>
                    <a:pt x="978446" y="234149"/>
                  </a:lnTo>
                  <a:lnTo>
                    <a:pt x="939076" y="246443"/>
                  </a:lnTo>
                  <a:lnTo>
                    <a:pt x="908761" y="272986"/>
                  </a:lnTo>
                  <a:lnTo>
                    <a:pt x="891514" y="312394"/>
                  </a:lnTo>
                  <a:lnTo>
                    <a:pt x="888238" y="344068"/>
                  </a:lnTo>
                  <a:lnTo>
                    <a:pt x="888961" y="359397"/>
                  </a:lnTo>
                  <a:lnTo>
                    <a:pt x="899934" y="402361"/>
                  </a:lnTo>
                  <a:lnTo>
                    <a:pt x="923531" y="435825"/>
                  </a:lnTo>
                  <a:lnTo>
                    <a:pt x="959878" y="454494"/>
                  </a:lnTo>
                  <a:lnTo>
                    <a:pt x="992339" y="458076"/>
                  </a:lnTo>
                  <a:lnTo>
                    <a:pt x="1008989" y="456907"/>
                  </a:lnTo>
                  <a:lnTo>
                    <a:pt x="1050874" y="439458"/>
                  </a:lnTo>
                  <a:lnTo>
                    <a:pt x="1078522" y="402107"/>
                  </a:lnTo>
                  <a:lnTo>
                    <a:pt x="1084059" y="385445"/>
                  </a:lnTo>
                  <a:close/>
                </a:path>
                <a:path w="1084580" h="458469">
                  <a:moveTo>
                    <a:pt x="1084237" y="0"/>
                  </a:moveTo>
                  <a:lnTo>
                    <a:pt x="1816" y="0"/>
                  </a:lnTo>
                  <a:lnTo>
                    <a:pt x="1739" y="8077"/>
                  </a:lnTo>
                  <a:lnTo>
                    <a:pt x="95732" y="8051"/>
                  </a:lnTo>
                  <a:lnTo>
                    <a:pt x="130136" y="9702"/>
                  </a:lnTo>
                  <a:lnTo>
                    <a:pt x="204647" y="26670"/>
                  </a:lnTo>
                  <a:lnTo>
                    <a:pt x="239153" y="50393"/>
                  </a:lnTo>
                  <a:lnTo>
                    <a:pt x="268109" y="89877"/>
                  </a:lnTo>
                  <a:lnTo>
                    <a:pt x="288709" y="149326"/>
                  </a:lnTo>
                  <a:lnTo>
                    <a:pt x="308521" y="90106"/>
                  </a:lnTo>
                  <a:lnTo>
                    <a:pt x="336994" y="51117"/>
                  </a:lnTo>
                  <a:lnTo>
                    <a:pt x="372173" y="28003"/>
                  </a:lnTo>
                  <a:lnTo>
                    <a:pt x="412140" y="16433"/>
                  </a:lnTo>
                  <a:lnTo>
                    <a:pt x="454964" y="12077"/>
                  </a:lnTo>
                  <a:lnTo>
                    <a:pt x="498716" y="10579"/>
                  </a:lnTo>
                  <a:lnTo>
                    <a:pt x="1084237" y="11099"/>
                  </a:lnTo>
                  <a:lnTo>
                    <a:pt x="1084237" y="0"/>
                  </a:lnTo>
                  <a:close/>
                </a:path>
              </a:pathLst>
            </a:custGeom>
            <a:solidFill>
              <a:srgbClr val="141717"/>
            </a:solidFill>
          </p:spPr>
          <p:txBody>
            <a:bodyPr wrap="square" lIns="0" tIns="0" rIns="0" bIns="0" rtlCol="0"/>
            <a:lstStyle/>
            <a:p>
              <a:endParaRPr sz="910">
                <a:solidFill>
                  <a:prstClr val="black"/>
                </a:solidFill>
              </a:endParaRPr>
            </a:p>
          </p:txBody>
        </p:sp>
        <p:sp>
          <p:nvSpPr>
            <p:cNvPr id="14" name="object 14"/>
            <p:cNvSpPr/>
            <p:nvPr/>
          </p:nvSpPr>
          <p:spPr>
            <a:xfrm>
              <a:off x="18644648" y="548457"/>
              <a:ext cx="1082675" cy="149860"/>
            </a:xfrm>
            <a:custGeom>
              <a:avLst/>
              <a:gdLst/>
              <a:ahLst/>
              <a:cxnLst/>
              <a:rect l="l" t="t" r="r" b="b"/>
              <a:pathLst>
                <a:path w="1082675" h="149859">
                  <a:moveTo>
                    <a:pt x="1082501" y="0"/>
                  </a:moveTo>
                  <a:lnTo>
                    <a:pt x="73" y="0"/>
                  </a:lnTo>
                  <a:lnTo>
                    <a:pt x="0" y="8073"/>
                  </a:lnTo>
                  <a:lnTo>
                    <a:pt x="93986" y="8041"/>
                  </a:lnTo>
                  <a:lnTo>
                    <a:pt x="128394" y="9691"/>
                  </a:lnTo>
                  <a:lnTo>
                    <a:pt x="202903" y="26662"/>
                  </a:lnTo>
                  <a:lnTo>
                    <a:pt x="237412" y="50386"/>
                  </a:lnTo>
                  <a:lnTo>
                    <a:pt x="266365" y="89870"/>
                  </a:lnTo>
                  <a:lnTo>
                    <a:pt x="286965" y="149314"/>
                  </a:lnTo>
                  <a:lnTo>
                    <a:pt x="306783" y="90103"/>
                  </a:lnTo>
                  <a:lnTo>
                    <a:pt x="335247" y="51111"/>
                  </a:lnTo>
                  <a:lnTo>
                    <a:pt x="370427" y="28000"/>
                  </a:lnTo>
                  <a:lnTo>
                    <a:pt x="410395" y="16433"/>
                  </a:lnTo>
                  <a:lnTo>
                    <a:pt x="453222" y="12070"/>
                  </a:lnTo>
                  <a:lnTo>
                    <a:pt x="496979" y="10575"/>
                  </a:lnTo>
                  <a:lnTo>
                    <a:pt x="1082501" y="11099"/>
                  </a:lnTo>
                  <a:lnTo>
                    <a:pt x="1082501" y="0"/>
                  </a:lnTo>
                  <a:close/>
                </a:path>
              </a:pathLst>
            </a:custGeom>
            <a:solidFill>
              <a:srgbClr val="2EB8DB"/>
            </a:solidFill>
          </p:spPr>
          <p:txBody>
            <a:bodyPr wrap="square" lIns="0" tIns="0" rIns="0" bIns="0" rtlCol="0"/>
            <a:lstStyle/>
            <a:p>
              <a:endParaRPr sz="910">
                <a:solidFill>
                  <a:prstClr val="black"/>
                </a:solidFill>
              </a:endParaRPr>
            </a:p>
          </p:txBody>
        </p:sp>
      </p:grpSp>
      <p:sp>
        <p:nvSpPr>
          <p:cNvPr id="2" name="Текст 1"/>
          <p:cNvSpPr>
            <a:spLocks noGrp="1"/>
          </p:cNvSpPr>
          <p:nvPr>
            <p:ph type="body" sz="quarter" idx="13"/>
          </p:nvPr>
        </p:nvSpPr>
        <p:spPr/>
        <p:txBody>
          <a:bodyPr/>
          <a:lstStyle/>
          <a:p>
            <a:r>
              <a:rPr lang="en-GB" sz="2000">
                <a:solidFill>
                  <a:srgbClr val="0070C0"/>
                </a:solidFill>
              </a:rPr>
              <a:t>Main amendments to the Charter</a:t>
            </a:r>
          </a:p>
        </p:txBody>
      </p:sp>
      <p:sp>
        <p:nvSpPr>
          <p:cNvPr id="17" name="object 17"/>
          <p:cNvSpPr txBox="1">
            <a:spLocks noGrp="1"/>
          </p:cNvSpPr>
          <p:nvPr>
            <p:ph type="title" idx="4294967295"/>
          </p:nvPr>
        </p:nvSpPr>
        <p:spPr>
          <a:xfrm>
            <a:off x="0" y="388938"/>
            <a:ext cx="3354388" cy="287337"/>
          </a:xfrm>
          <a:prstGeom prst="rect">
            <a:avLst/>
          </a:prstGeom>
        </p:spPr>
        <p:txBody>
          <a:bodyPr vert="horz" wrap="square" lIns="0" tIns="7509" rIns="0" bIns="0" rtlCol="0" anchor="ctr" anchorCtr="0">
            <a:spAutoFit/>
          </a:bodyPr>
          <a:lstStyle/>
          <a:p>
            <a:pPr marL="5776">
              <a:spcBef>
                <a:spcPts val="59"/>
              </a:spcBef>
            </a:pPr>
            <a:r>
              <a:rPr lang="en-GB" sz="1819">
                <a:latin typeface="Arial Narrow" panose="020B0604020202020204" pitchFamily="34" charset="0"/>
                <a:cs typeface="Arial Narrow" panose="020B0604020202020204" pitchFamily="34" charset="0"/>
              </a:rPr>
              <a:t>Table of contents </a:t>
            </a:r>
          </a:p>
        </p:txBody>
      </p:sp>
      <p:sp>
        <p:nvSpPr>
          <p:cNvPr id="72" name="object 4">
            <a:extLst>
              <a:ext uri="{FF2B5EF4-FFF2-40B4-BE49-F238E27FC236}">
                <a16:creationId xmlns:a16="http://schemas.microsoft.com/office/drawing/2014/main" id="{1B2399BA-D396-0A65-95A0-807FBC3D348E}"/>
              </a:ext>
            </a:extLst>
          </p:cNvPr>
          <p:cNvSpPr txBox="1"/>
          <p:nvPr/>
        </p:nvSpPr>
        <p:spPr>
          <a:xfrm>
            <a:off x="2850913" y="1090946"/>
            <a:ext cx="76944" cy="817588"/>
          </a:xfrm>
          <a:prstGeom prst="rect">
            <a:avLst/>
          </a:prstGeom>
        </p:spPr>
        <p:txBody>
          <a:bodyPr vert="vert270" wrap="square" lIns="0" tIns="0" rIns="0" bIns="0" rtlCol="0">
            <a:spAutoFit/>
          </a:bodyPr>
          <a:lstStyle/>
          <a:p>
            <a:pPr marL="5776" algn="ctr">
              <a:lnSpc>
                <a:spcPts val="616"/>
              </a:lnSpc>
            </a:pPr>
            <a:r>
              <a:rPr lang="en-GB" sz="455" b="1">
                <a:solidFill>
                  <a:srgbClr val="FFFFFF"/>
                </a:solidFill>
                <a:cs typeface="Arial"/>
              </a:rPr>
              <a:t>BACKGROUND</a:t>
            </a:r>
          </a:p>
        </p:txBody>
      </p:sp>
      <p:sp>
        <p:nvSpPr>
          <p:cNvPr id="35" name="object 23"/>
          <p:cNvSpPr txBox="1"/>
          <p:nvPr/>
        </p:nvSpPr>
        <p:spPr>
          <a:xfrm>
            <a:off x="837798" y="923446"/>
            <a:ext cx="1810761" cy="357510"/>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910">
                <a:cs typeface="Microsoft Sans Serif"/>
              </a:defRPr>
            </a:lvl1pPr>
          </a:lstStyle>
          <a:p>
            <a:r>
              <a:rPr lang="en-GB" sz="1100" dirty="0">
                <a:solidFill>
                  <a:srgbClr val="002060"/>
                </a:solidFill>
              </a:rPr>
              <a:t>LOCATION - ASTANA</a:t>
            </a:r>
          </a:p>
        </p:txBody>
      </p:sp>
      <p:sp>
        <p:nvSpPr>
          <p:cNvPr id="36" name="TextBox 35">
            <a:extLst>
              <a:ext uri="{FF2B5EF4-FFF2-40B4-BE49-F238E27FC236}">
                <a16:creationId xmlns:a16="http://schemas.microsoft.com/office/drawing/2014/main" id="{A86F19D7-6FFF-0191-731C-586DCAD0B52D}"/>
              </a:ext>
            </a:extLst>
          </p:cNvPr>
          <p:cNvSpPr txBox="1"/>
          <p:nvPr/>
        </p:nvSpPr>
        <p:spPr>
          <a:xfrm>
            <a:off x="-11851" y="760393"/>
            <a:ext cx="612382" cy="584775"/>
          </a:xfrm>
          <a:prstGeom prst="rect">
            <a:avLst/>
          </a:prstGeom>
          <a:noFill/>
        </p:spPr>
        <p:txBody>
          <a:bodyPr wrap="square">
            <a:spAutoFit/>
          </a:bodyPr>
          <a:lstStyle/>
          <a:p>
            <a:r>
              <a:rPr lang="en-GB" sz="1000" dirty="0">
                <a:solidFill>
                  <a:srgbClr val="0066CC">
                    <a:lumMod val="50000"/>
                  </a:srgbClr>
                </a:solidFill>
                <a:cs typeface="Trebuchet MS"/>
              </a:rPr>
              <a:t>Art.</a:t>
            </a:r>
            <a:r>
              <a:rPr lang="en-GB" sz="3200" dirty="0">
                <a:solidFill>
                  <a:srgbClr val="0066CC">
                    <a:lumMod val="50000"/>
                  </a:srgbClr>
                </a:solidFill>
                <a:cs typeface="Trebuchet MS"/>
              </a:rPr>
              <a:t>1</a:t>
            </a:r>
          </a:p>
        </p:txBody>
      </p:sp>
      <p:sp>
        <p:nvSpPr>
          <p:cNvPr id="38" name="object 23"/>
          <p:cNvSpPr txBox="1"/>
          <p:nvPr/>
        </p:nvSpPr>
        <p:spPr>
          <a:xfrm>
            <a:off x="728655" y="1536550"/>
            <a:ext cx="2048396" cy="696064"/>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1100">
                <a:cs typeface="Microsoft Sans Serif"/>
              </a:defRPr>
            </a:lvl1pPr>
          </a:lstStyle>
          <a:p>
            <a:r>
              <a:rPr lang="en-GB" dirty="0">
                <a:solidFill>
                  <a:srgbClr val="002060"/>
                </a:solidFill>
              </a:rPr>
              <a:t>Mission: to ensure reliability, availability and advanced development of the energy system of Kazakhstan.</a:t>
            </a:r>
          </a:p>
        </p:txBody>
      </p:sp>
      <p:sp>
        <p:nvSpPr>
          <p:cNvPr id="40" name="object 23"/>
          <p:cNvSpPr txBox="1"/>
          <p:nvPr/>
        </p:nvSpPr>
        <p:spPr>
          <a:xfrm>
            <a:off x="816984" y="2329460"/>
            <a:ext cx="2294551" cy="357510"/>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1100">
                <a:cs typeface="Microsoft Sans Serif"/>
              </a:defRPr>
            </a:lvl1pPr>
          </a:lstStyle>
          <a:p>
            <a:r>
              <a:rPr lang="en-GB" dirty="0">
                <a:solidFill>
                  <a:srgbClr val="002060"/>
                </a:solidFill>
              </a:rPr>
              <a:t>The  board of directors report shall be submitted to general meeting of shareholders</a:t>
            </a:r>
          </a:p>
        </p:txBody>
      </p:sp>
      <p:sp>
        <p:nvSpPr>
          <p:cNvPr id="42" name="object 23"/>
          <p:cNvSpPr txBox="1"/>
          <p:nvPr/>
        </p:nvSpPr>
        <p:spPr>
          <a:xfrm>
            <a:off x="838310" y="3057208"/>
            <a:ext cx="2100437" cy="526787"/>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1100">
                <a:cs typeface="Microsoft Sans Serif"/>
              </a:defRPr>
            </a:lvl1pPr>
          </a:lstStyle>
          <a:p>
            <a:r>
              <a:rPr lang="en-GB" dirty="0">
                <a:solidFill>
                  <a:srgbClr val="002060"/>
                </a:solidFill>
              </a:rPr>
              <a:t>Broader authority of the General Meeting of Shareholders</a:t>
            </a:r>
          </a:p>
        </p:txBody>
      </p:sp>
      <p:sp>
        <p:nvSpPr>
          <p:cNvPr id="45" name="object 23"/>
          <p:cNvSpPr txBox="1"/>
          <p:nvPr/>
        </p:nvSpPr>
        <p:spPr>
          <a:xfrm>
            <a:off x="879711" y="3714284"/>
            <a:ext cx="1956304" cy="552435"/>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1100">
                <a:cs typeface="Microsoft Sans Serif"/>
              </a:defRPr>
            </a:lvl1pPr>
          </a:lstStyle>
          <a:p>
            <a:pPr marL="5487" indent="0">
              <a:buFontTx/>
              <a:buNone/>
            </a:pPr>
            <a:r>
              <a:rPr lang="en-GB" dirty="0">
                <a:solidFill>
                  <a:srgbClr val="002060"/>
                </a:solidFill>
              </a:rPr>
              <a:t>Authority of the Board of Directors</a:t>
            </a:r>
          </a:p>
          <a:p>
            <a:r>
              <a:rPr lang="en-GB" dirty="0">
                <a:solidFill>
                  <a:srgbClr val="002060"/>
                </a:solidFill>
              </a:rPr>
              <a:t>Current: 76 items</a:t>
            </a:r>
          </a:p>
          <a:p>
            <a:r>
              <a:rPr lang="en-GB" dirty="0">
                <a:solidFill>
                  <a:srgbClr val="002060"/>
                </a:solidFill>
              </a:rPr>
              <a:t>Proposed: 55 items</a:t>
            </a:r>
          </a:p>
        </p:txBody>
      </p:sp>
      <p:sp>
        <p:nvSpPr>
          <p:cNvPr id="47" name="object 23"/>
          <p:cNvSpPr txBox="1"/>
          <p:nvPr/>
        </p:nvSpPr>
        <p:spPr>
          <a:xfrm>
            <a:off x="3759096" y="624471"/>
            <a:ext cx="2199334" cy="526787"/>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1100">
                <a:cs typeface="Microsoft Sans Serif"/>
              </a:defRPr>
            </a:lvl1pPr>
          </a:lstStyle>
          <a:p>
            <a:r>
              <a:rPr lang="en-GB" dirty="0">
                <a:solidFill>
                  <a:srgbClr val="002060"/>
                </a:solidFill>
              </a:rPr>
              <a:t>Occupational health, safety and environmental protection committee is no longer a mandatory committee of the board of directors</a:t>
            </a:r>
          </a:p>
        </p:txBody>
      </p:sp>
      <p:sp>
        <p:nvSpPr>
          <p:cNvPr id="49" name="object 23"/>
          <p:cNvSpPr txBox="1"/>
          <p:nvPr/>
        </p:nvSpPr>
        <p:spPr>
          <a:xfrm>
            <a:off x="3740818" y="1555255"/>
            <a:ext cx="2037602" cy="865341"/>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1100">
                <a:cs typeface="Microsoft Sans Serif"/>
              </a:defRPr>
            </a:lvl1pPr>
          </a:lstStyle>
          <a:p>
            <a:r>
              <a:rPr lang="en-GB" dirty="0">
                <a:solidFill>
                  <a:srgbClr val="002060"/>
                </a:solidFill>
              </a:rPr>
              <a:t>If the chairman of the board of directors is not available, his/her functions may be performed by the senior independent director</a:t>
            </a:r>
          </a:p>
        </p:txBody>
      </p:sp>
      <p:sp>
        <p:nvSpPr>
          <p:cNvPr id="51" name="object 23"/>
          <p:cNvSpPr txBox="1"/>
          <p:nvPr/>
        </p:nvSpPr>
        <p:spPr>
          <a:xfrm>
            <a:off x="3813902" y="2615698"/>
            <a:ext cx="2253623" cy="526787"/>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1100">
                <a:cs typeface="Microsoft Sans Serif"/>
              </a:defRPr>
            </a:lvl1pPr>
          </a:lstStyle>
          <a:p>
            <a:r>
              <a:rPr lang="en-GB" dirty="0">
                <a:solidFill>
                  <a:srgbClr val="FF0000"/>
                </a:solidFill>
              </a:rPr>
              <a:t>The BOD meeting is proposed to convene 10 calendar days prior</a:t>
            </a:r>
            <a:r>
              <a:rPr lang="en-GB" dirty="0">
                <a:solidFill>
                  <a:srgbClr val="002060"/>
                </a:solidFill>
              </a:rPr>
              <a:t>, instead of 15 working days</a:t>
            </a:r>
          </a:p>
        </p:txBody>
      </p:sp>
      <p:sp>
        <p:nvSpPr>
          <p:cNvPr id="54" name="object 23"/>
          <p:cNvSpPr txBox="1"/>
          <p:nvPr/>
        </p:nvSpPr>
        <p:spPr>
          <a:xfrm>
            <a:off x="6886113" y="1126654"/>
            <a:ext cx="1888347" cy="721712"/>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1100">
                <a:cs typeface="Microsoft Sans Serif"/>
              </a:defRPr>
            </a:lvl1pPr>
          </a:lstStyle>
          <a:p>
            <a:pPr marL="5487" indent="0">
              <a:buFontTx/>
              <a:buNone/>
            </a:pPr>
            <a:r>
              <a:rPr lang="en-GB" dirty="0">
                <a:solidFill>
                  <a:srgbClr val="002060"/>
                </a:solidFill>
              </a:rPr>
              <a:t>Authority of the Management Board</a:t>
            </a:r>
          </a:p>
          <a:p>
            <a:r>
              <a:rPr lang="en-GB" dirty="0"/>
              <a:t>Current: 21 items</a:t>
            </a:r>
          </a:p>
          <a:p>
            <a:r>
              <a:rPr lang="en-GB" dirty="0">
                <a:solidFill>
                  <a:srgbClr val="002060"/>
                </a:solidFill>
              </a:rPr>
              <a:t>Proposed: 23 items</a:t>
            </a:r>
          </a:p>
        </p:txBody>
      </p:sp>
      <p:sp>
        <p:nvSpPr>
          <p:cNvPr id="56" name="object 23"/>
          <p:cNvSpPr txBox="1"/>
          <p:nvPr/>
        </p:nvSpPr>
        <p:spPr>
          <a:xfrm>
            <a:off x="6821595" y="2195548"/>
            <a:ext cx="1958114" cy="865341"/>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1100">
                <a:cs typeface="Microsoft Sans Serif"/>
              </a:defRPr>
            </a:lvl1pPr>
          </a:lstStyle>
          <a:p>
            <a:r>
              <a:rPr lang="en-GB" dirty="0">
                <a:solidFill>
                  <a:srgbClr val="002060"/>
                </a:solidFill>
              </a:rPr>
              <a:t>Provision of subsidiary management reports to the board of directors is no longer required</a:t>
            </a:r>
          </a:p>
        </p:txBody>
      </p:sp>
      <p:sp>
        <p:nvSpPr>
          <p:cNvPr id="57" name="object 19"/>
          <p:cNvSpPr txBox="1"/>
          <p:nvPr/>
        </p:nvSpPr>
        <p:spPr>
          <a:xfrm>
            <a:off x="2648698" y="3630027"/>
            <a:ext cx="6259444" cy="1339830"/>
          </a:xfrm>
          <a:prstGeom prst="rect">
            <a:avLst/>
          </a:prstGeom>
        </p:spPr>
        <p:txBody>
          <a:bodyPr vert="horz" wrap="square" lIns="0" tIns="18772" rIns="0" bIns="0" rtlCol="0">
            <a:spAutoFit/>
          </a:bodyPr>
          <a:lstStyle>
            <a:defPPr>
              <a:defRPr lang="ru-RU"/>
            </a:defPPr>
            <a:lvl1pPr marL="111187" indent="-105700">
              <a:spcBef>
                <a:spcPts val="148"/>
              </a:spcBef>
              <a:buChar char="•"/>
              <a:tabLst>
                <a:tab pos="111187" algn="l"/>
                <a:tab pos="111476" algn="l"/>
              </a:tabLst>
              <a:defRPr sz="1100">
                <a:cs typeface="Microsoft Sans Serif"/>
              </a:defRPr>
            </a:lvl1pPr>
          </a:lstStyle>
          <a:p>
            <a:r>
              <a:rPr lang="en-GB" sz="1000" dirty="0">
                <a:solidFill>
                  <a:srgbClr val="002060"/>
                </a:solidFill>
              </a:rPr>
              <a:t>Aligned with the Law of the Republic of Kazakhstan “On Joint Stock Companies” </a:t>
            </a:r>
          </a:p>
          <a:p>
            <a:r>
              <a:rPr lang="en-GB" sz="1000" dirty="0">
                <a:solidFill>
                  <a:srgbClr val="002060"/>
                </a:solidFill>
              </a:rPr>
              <a:t>Aligned with the Corporate Governance Code</a:t>
            </a:r>
          </a:p>
          <a:p>
            <a:r>
              <a:rPr lang="en-GB" sz="1000" dirty="0">
                <a:solidFill>
                  <a:srgbClr val="002060"/>
                </a:solidFill>
              </a:rPr>
              <a:t>Development Strategy has been converted to Development Plan (Strategy)</a:t>
            </a:r>
          </a:p>
          <a:p>
            <a:r>
              <a:rPr lang="en-GB" sz="1000" dirty="0">
                <a:solidFill>
                  <a:srgbClr val="002060"/>
                </a:solidFill>
              </a:rPr>
              <a:t>Development Plan has been converted to Action Plan (Business Plan)</a:t>
            </a:r>
          </a:p>
          <a:p>
            <a:r>
              <a:rPr lang="en-GB" sz="1000" dirty="0">
                <a:solidFill>
                  <a:srgbClr val="002060"/>
                </a:solidFill>
              </a:rPr>
              <a:t>Shareholder expectations letters have been excluded</a:t>
            </a:r>
          </a:p>
          <a:p>
            <a:r>
              <a:rPr lang="en-GB" sz="1000" dirty="0">
                <a:solidFill>
                  <a:srgbClr val="002060"/>
                </a:solidFill>
              </a:rPr>
              <a:t>The competence of authorities has been optimized</a:t>
            </a:r>
          </a:p>
          <a:p>
            <a:r>
              <a:rPr lang="en-GB" sz="1000" dirty="0">
                <a:solidFill>
                  <a:srgbClr val="002060"/>
                </a:solidFill>
              </a:rPr>
              <a:t>Disciplinary sanctions has been included for the employees accountable to the Board of Directors</a:t>
            </a:r>
          </a:p>
          <a:p>
            <a:r>
              <a:rPr lang="en-GB" sz="1000" dirty="0">
                <a:solidFill>
                  <a:srgbClr val="002060"/>
                </a:solidFill>
              </a:rPr>
              <a:t>Updated wording</a:t>
            </a:r>
          </a:p>
        </p:txBody>
      </p:sp>
      <p:sp>
        <p:nvSpPr>
          <p:cNvPr id="58" name="object 136"/>
          <p:cNvSpPr txBox="1"/>
          <p:nvPr/>
        </p:nvSpPr>
        <p:spPr>
          <a:xfrm>
            <a:off x="2697936" y="3315726"/>
            <a:ext cx="1370008" cy="175933"/>
          </a:xfrm>
          <a:prstGeom prst="rect">
            <a:avLst/>
          </a:prstGeom>
        </p:spPr>
        <p:txBody>
          <a:bodyPr vert="horz" wrap="square" lIns="0" tIns="7798" rIns="0" bIns="0" rtlCol="0">
            <a:spAutoFit/>
          </a:bodyPr>
          <a:lstStyle/>
          <a:p>
            <a:pPr marL="5776">
              <a:spcBef>
                <a:spcPts val="61"/>
              </a:spcBef>
            </a:pPr>
            <a:r>
              <a:rPr lang="en-GB" sz="1092" b="1" u="sng" dirty="0">
                <a:solidFill>
                  <a:srgbClr val="0066CC">
                    <a:lumMod val="50000"/>
                  </a:srgbClr>
                </a:solidFill>
                <a:effectLst>
                  <a:outerShdw blurRad="38100" dist="38100" dir="2700000" algn="tl">
                    <a:srgbClr val="000000">
                      <a:alpha val="43137"/>
                    </a:srgbClr>
                  </a:outerShdw>
                </a:effectLst>
                <a:latin typeface="Calibri"/>
                <a:cs typeface="Calibri"/>
              </a:rPr>
              <a:t>The text in general</a:t>
            </a:r>
          </a:p>
        </p:txBody>
      </p:sp>
      <p:sp>
        <p:nvSpPr>
          <p:cNvPr id="52" name="TextBox 51">
            <a:extLst>
              <a:ext uri="{FF2B5EF4-FFF2-40B4-BE49-F238E27FC236}">
                <a16:creationId xmlns:a16="http://schemas.microsoft.com/office/drawing/2014/main" id="{A86F19D7-6FFF-0191-731C-586DCAD0B52D}"/>
              </a:ext>
            </a:extLst>
          </p:cNvPr>
          <p:cNvSpPr txBox="1"/>
          <p:nvPr/>
        </p:nvSpPr>
        <p:spPr>
          <a:xfrm>
            <a:off x="-34378" y="1555978"/>
            <a:ext cx="701960" cy="584775"/>
          </a:xfrm>
          <a:prstGeom prst="rect">
            <a:avLst/>
          </a:prstGeom>
          <a:noFill/>
        </p:spPr>
        <p:txBody>
          <a:bodyPr wrap="square">
            <a:spAutoFit/>
          </a:bodyPr>
          <a:lstStyle/>
          <a:p>
            <a:r>
              <a:rPr lang="en-GB" sz="1000" dirty="0">
                <a:solidFill>
                  <a:srgbClr val="0066CC">
                    <a:lumMod val="50000"/>
                  </a:srgbClr>
                </a:solidFill>
                <a:cs typeface="Trebuchet MS"/>
              </a:rPr>
              <a:t>Art. </a:t>
            </a:r>
            <a:r>
              <a:rPr lang="en-GB" sz="3200" dirty="0">
                <a:solidFill>
                  <a:srgbClr val="0066CC">
                    <a:lumMod val="50000"/>
                  </a:srgbClr>
                </a:solidFill>
                <a:cs typeface="Trebuchet MS"/>
              </a:rPr>
              <a:t>2</a:t>
            </a:r>
          </a:p>
        </p:txBody>
      </p:sp>
      <p:sp>
        <p:nvSpPr>
          <p:cNvPr id="59" name="TextBox 58">
            <a:extLst>
              <a:ext uri="{FF2B5EF4-FFF2-40B4-BE49-F238E27FC236}">
                <a16:creationId xmlns:a16="http://schemas.microsoft.com/office/drawing/2014/main" id="{A86F19D7-6FFF-0191-731C-586DCAD0B52D}"/>
              </a:ext>
            </a:extLst>
          </p:cNvPr>
          <p:cNvSpPr txBox="1"/>
          <p:nvPr/>
        </p:nvSpPr>
        <p:spPr>
          <a:xfrm>
            <a:off x="1107" y="2279362"/>
            <a:ext cx="878604" cy="584775"/>
          </a:xfrm>
          <a:prstGeom prst="rect">
            <a:avLst/>
          </a:prstGeom>
          <a:noFill/>
        </p:spPr>
        <p:txBody>
          <a:bodyPr wrap="square">
            <a:spAutoFit/>
          </a:bodyPr>
          <a:lstStyle/>
          <a:p>
            <a:r>
              <a:rPr lang="en-GB" sz="1000" dirty="0">
                <a:solidFill>
                  <a:srgbClr val="0066CC">
                    <a:lumMod val="50000"/>
                  </a:srgbClr>
                </a:solidFill>
                <a:cs typeface="Trebuchet MS"/>
              </a:rPr>
              <a:t>Art.</a:t>
            </a:r>
            <a:r>
              <a:rPr lang="en-GB" sz="3200" dirty="0">
                <a:solidFill>
                  <a:srgbClr val="0066CC">
                    <a:lumMod val="50000"/>
                  </a:srgbClr>
                </a:solidFill>
                <a:cs typeface="Trebuchet MS"/>
              </a:rPr>
              <a:t>17</a:t>
            </a:r>
          </a:p>
        </p:txBody>
      </p:sp>
      <p:sp>
        <p:nvSpPr>
          <p:cNvPr id="60" name="TextBox 59">
            <a:extLst>
              <a:ext uri="{FF2B5EF4-FFF2-40B4-BE49-F238E27FC236}">
                <a16:creationId xmlns:a16="http://schemas.microsoft.com/office/drawing/2014/main" id="{A86F19D7-6FFF-0191-731C-586DCAD0B52D}"/>
              </a:ext>
            </a:extLst>
          </p:cNvPr>
          <p:cNvSpPr txBox="1"/>
          <p:nvPr/>
        </p:nvSpPr>
        <p:spPr>
          <a:xfrm>
            <a:off x="1107" y="2997159"/>
            <a:ext cx="878604" cy="584775"/>
          </a:xfrm>
          <a:prstGeom prst="rect">
            <a:avLst/>
          </a:prstGeom>
          <a:noFill/>
        </p:spPr>
        <p:txBody>
          <a:bodyPr wrap="square">
            <a:spAutoFit/>
          </a:bodyPr>
          <a:lstStyle/>
          <a:p>
            <a:r>
              <a:rPr lang="en-GB" sz="1000" dirty="0">
                <a:solidFill>
                  <a:srgbClr val="0066CC">
                    <a:lumMod val="50000"/>
                  </a:srgbClr>
                </a:solidFill>
                <a:cs typeface="Trebuchet MS"/>
              </a:rPr>
              <a:t>Art</a:t>
            </a:r>
            <a:r>
              <a:rPr lang="en-GB" sz="800" dirty="0">
                <a:solidFill>
                  <a:srgbClr val="0066CC">
                    <a:lumMod val="50000"/>
                  </a:srgbClr>
                </a:solidFill>
                <a:cs typeface="Trebuchet MS"/>
              </a:rPr>
              <a:t>.</a:t>
            </a:r>
            <a:r>
              <a:rPr lang="en-GB" sz="3200" dirty="0">
                <a:solidFill>
                  <a:srgbClr val="0066CC">
                    <a:lumMod val="50000"/>
                  </a:srgbClr>
                </a:solidFill>
                <a:cs typeface="Trebuchet MS"/>
              </a:rPr>
              <a:t>18</a:t>
            </a:r>
          </a:p>
        </p:txBody>
      </p:sp>
      <p:sp>
        <p:nvSpPr>
          <p:cNvPr id="61" name="TextBox 60">
            <a:extLst>
              <a:ext uri="{FF2B5EF4-FFF2-40B4-BE49-F238E27FC236}">
                <a16:creationId xmlns:a16="http://schemas.microsoft.com/office/drawing/2014/main" id="{A86F19D7-6FFF-0191-731C-586DCAD0B52D}"/>
              </a:ext>
            </a:extLst>
          </p:cNvPr>
          <p:cNvSpPr txBox="1"/>
          <p:nvPr/>
        </p:nvSpPr>
        <p:spPr>
          <a:xfrm>
            <a:off x="-25198" y="3812352"/>
            <a:ext cx="1022619" cy="584775"/>
          </a:xfrm>
          <a:prstGeom prst="rect">
            <a:avLst/>
          </a:prstGeom>
          <a:noFill/>
        </p:spPr>
        <p:txBody>
          <a:bodyPr wrap="square">
            <a:spAutoFit/>
          </a:bodyPr>
          <a:lstStyle/>
          <a:p>
            <a:r>
              <a:rPr lang="en-GB" sz="1000" dirty="0">
                <a:solidFill>
                  <a:srgbClr val="0066CC">
                    <a:lumMod val="50000"/>
                  </a:srgbClr>
                </a:solidFill>
                <a:cs typeface="Trebuchet MS"/>
              </a:rPr>
              <a:t>Art. </a:t>
            </a:r>
            <a:r>
              <a:rPr lang="en-GB" sz="3200" dirty="0">
                <a:solidFill>
                  <a:srgbClr val="0066CC">
                    <a:lumMod val="50000"/>
                  </a:srgbClr>
                </a:solidFill>
                <a:cs typeface="Trebuchet MS"/>
              </a:rPr>
              <a:t>27</a:t>
            </a:r>
          </a:p>
        </p:txBody>
      </p:sp>
      <p:sp>
        <p:nvSpPr>
          <p:cNvPr id="62" name="TextBox 61">
            <a:extLst>
              <a:ext uri="{FF2B5EF4-FFF2-40B4-BE49-F238E27FC236}">
                <a16:creationId xmlns:a16="http://schemas.microsoft.com/office/drawing/2014/main" id="{A86F19D7-6FFF-0191-731C-586DCAD0B52D}"/>
              </a:ext>
            </a:extLst>
          </p:cNvPr>
          <p:cNvSpPr txBox="1"/>
          <p:nvPr/>
        </p:nvSpPr>
        <p:spPr>
          <a:xfrm>
            <a:off x="2932086" y="599912"/>
            <a:ext cx="851890" cy="584775"/>
          </a:xfrm>
          <a:prstGeom prst="rect">
            <a:avLst/>
          </a:prstGeom>
          <a:noFill/>
        </p:spPr>
        <p:txBody>
          <a:bodyPr wrap="square">
            <a:spAutoFit/>
          </a:bodyPr>
          <a:lstStyle/>
          <a:p>
            <a:r>
              <a:rPr lang="en-GB" sz="1000" dirty="0">
                <a:solidFill>
                  <a:srgbClr val="0066CC">
                    <a:lumMod val="50000"/>
                  </a:srgbClr>
                </a:solidFill>
                <a:cs typeface="Trebuchet MS"/>
              </a:rPr>
              <a:t>Art.</a:t>
            </a:r>
            <a:r>
              <a:rPr lang="en-GB" sz="3200" dirty="0">
                <a:solidFill>
                  <a:srgbClr val="0066CC">
                    <a:lumMod val="50000"/>
                  </a:srgbClr>
                </a:solidFill>
                <a:cs typeface="Trebuchet MS"/>
              </a:rPr>
              <a:t>28</a:t>
            </a:r>
          </a:p>
        </p:txBody>
      </p:sp>
      <p:sp>
        <p:nvSpPr>
          <p:cNvPr id="63" name="TextBox 62">
            <a:extLst>
              <a:ext uri="{FF2B5EF4-FFF2-40B4-BE49-F238E27FC236}">
                <a16:creationId xmlns:a16="http://schemas.microsoft.com/office/drawing/2014/main" id="{A86F19D7-6FFF-0191-731C-586DCAD0B52D}"/>
              </a:ext>
            </a:extLst>
          </p:cNvPr>
          <p:cNvSpPr txBox="1"/>
          <p:nvPr/>
        </p:nvSpPr>
        <p:spPr>
          <a:xfrm>
            <a:off x="2937739" y="1588684"/>
            <a:ext cx="851890" cy="584775"/>
          </a:xfrm>
          <a:prstGeom prst="rect">
            <a:avLst/>
          </a:prstGeom>
          <a:noFill/>
        </p:spPr>
        <p:txBody>
          <a:bodyPr wrap="square">
            <a:spAutoFit/>
          </a:bodyPr>
          <a:lstStyle/>
          <a:p>
            <a:r>
              <a:rPr lang="en-GB" sz="1000" dirty="0">
                <a:solidFill>
                  <a:srgbClr val="0066CC">
                    <a:lumMod val="50000"/>
                  </a:srgbClr>
                </a:solidFill>
                <a:cs typeface="Trebuchet MS"/>
              </a:rPr>
              <a:t>Art.</a:t>
            </a:r>
            <a:r>
              <a:rPr lang="en-GB" sz="3200" dirty="0">
                <a:solidFill>
                  <a:srgbClr val="0066CC">
                    <a:lumMod val="50000"/>
                  </a:srgbClr>
                </a:solidFill>
                <a:cs typeface="Trebuchet MS"/>
              </a:rPr>
              <a:t>32</a:t>
            </a:r>
          </a:p>
        </p:txBody>
      </p:sp>
      <p:sp>
        <p:nvSpPr>
          <p:cNvPr id="64" name="TextBox 63">
            <a:extLst>
              <a:ext uri="{FF2B5EF4-FFF2-40B4-BE49-F238E27FC236}">
                <a16:creationId xmlns:a16="http://schemas.microsoft.com/office/drawing/2014/main" id="{A86F19D7-6FFF-0191-731C-586DCAD0B52D}"/>
              </a:ext>
            </a:extLst>
          </p:cNvPr>
          <p:cNvSpPr txBox="1"/>
          <p:nvPr/>
        </p:nvSpPr>
        <p:spPr>
          <a:xfrm>
            <a:off x="2930767" y="2600664"/>
            <a:ext cx="851890" cy="584775"/>
          </a:xfrm>
          <a:prstGeom prst="rect">
            <a:avLst/>
          </a:prstGeom>
          <a:noFill/>
        </p:spPr>
        <p:txBody>
          <a:bodyPr wrap="square">
            <a:spAutoFit/>
          </a:bodyPr>
          <a:lstStyle/>
          <a:p>
            <a:r>
              <a:rPr lang="en-GB" sz="1000" dirty="0">
                <a:solidFill>
                  <a:srgbClr val="0066CC">
                    <a:lumMod val="50000"/>
                  </a:srgbClr>
                </a:solidFill>
                <a:cs typeface="Trebuchet MS"/>
              </a:rPr>
              <a:t>Art.</a:t>
            </a:r>
            <a:r>
              <a:rPr lang="en-GB" sz="3200" dirty="0">
                <a:solidFill>
                  <a:srgbClr val="0066CC">
                    <a:lumMod val="50000"/>
                  </a:srgbClr>
                </a:solidFill>
                <a:cs typeface="Trebuchet MS"/>
              </a:rPr>
              <a:t>33</a:t>
            </a:r>
          </a:p>
        </p:txBody>
      </p:sp>
      <p:sp>
        <p:nvSpPr>
          <p:cNvPr id="65" name="TextBox 64">
            <a:extLst>
              <a:ext uri="{FF2B5EF4-FFF2-40B4-BE49-F238E27FC236}">
                <a16:creationId xmlns:a16="http://schemas.microsoft.com/office/drawing/2014/main" id="{A86F19D7-6FFF-0191-731C-586DCAD0B52D}"/>
              </a:ext>
            </a:extLst>
          </p:cNvPr>
          <p:cNvSpPr txBox="1"/>
          <p:nvPr/>
        </p:nvSpPr>
        <p:spPr>
          <a:xfrm>
            <a:off x="5923371" y="1195122"/>
            <a:ext cx="851890" cy="584775"/>
          </a:xfrm>
          <a:prstGeom prst="rect">
            <a:avLst/>
          </a:prstGeom>
          <a:noFill/>
        </p:spPr>
        <p:txBody>
          <a:bodyPr wrap="square">
            <a:spAutoFit/>
          </a:bodyPr>
          <a:lstStyle/>
          <a:p>
            <a:r>
              <a:rPr lang="en-GB" sz="1000" dirty="0">
                <a:solidFill>
                  <a:srgbClr val="0066CC">
                    <a:lumMod val="50000"/>
                  </a:srgbClr>
                </a:solidFill>
                <a:cs typeface="Trebuchet MS"/>
              </a:rPr>
              <a:t>Art.</a:t>
            </a:r>
            <a:r>
              <a:rPr lang="en-GB" sz="3200" dirty="0">
                <a:solidFill>
                  <a:srgbClr val="0066CC">
                    <a:lumMod val="50000"/>
                  </a:srgbClr>
                </a:solidFill>
                <a:cs typeface="Trebuchet MS"/>
              </a:rPr>
              <a:t>36</a:t>
            </a:r>
          </a:p>
        </p:txBody>
      </p:sp>
      <p:sp>
        <p:nvSpPr>
          <p:cNvPr id="66" name="TextBox 65">
            <a:extLst>
              <a:ext uri="{FF2B5EF4-FFF2-40B4-BE49-F238E27FC236}">
                <a16:creationId xmlns:a16="http://schemas.microsoft.com/office/drawing/2014/main" id="{A86F19D7-6FFF-0191-731C-586DCAD0B52D}"/>
              </a:ext>
            </a:extLst>
          </p:cNvPr>
          <p:cNvSpPr txBox="1"/>
          <p:nvPr/>
        </p:nvSpPr>
        <p:spPr>
          <a:xfrm>
            <a:off x="5923371" y="2187462"/>
            <a:ext cx="851890" cy="584775"/>
          </a:xfrm>
          <a:prstGeom prst="rect">
            <a:avLst/>
          </a:prstGeom>
          <a:noFill/>
        </p:spPr>
        <p:txBody>
          <a:bodyPr wrap="square">
            <a:spAutoFit/>
          </a:bodyPr>
          <a:lstStyle/>
          <a:p>
            <a:r>
              <a:rPr lang="en-GB" sz="1000" dirty="0">
                <a:solidFill>
                  <a:srgbClr val="0066CC">
                    <a:lumMod val="50000"/>
                  </a:srgbClr>
                </a:solidFill>
                <a:cs typeface="Trebuchet MS"/>
              </a:rPr>
              <a:t>Art.</a:t>
            </a:r>
            <a:r>
              <a:rPr lang="en-GB" sz="3200" dirty="0">
                <a:solidFill>
                  <a:srgbClr val="0066CC">
                    <a:lumMod val="50000"/>
                  </a:srgbClr>
                </a:solidFill>
                <a:cs typeface="Trebuchet MS"/>
              </a:rPr>
              <a:t>38</a:t>
            </a:r>
          </a:p>
        </p:txBody>
      </p:sp>
    </p:spTree>
    <p:extLst>
      <p:ext uri="{BB962C8B-B14F-4D97-AF65-F5344CB8AC3E}">
        <p14:creationId xmlns:p14="http://schemas.microsoft.com/office/powerpoint/2010/main" val="1188486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6A097422-747B-4A5D-BB9C-07DF3BBD0A2A}"/>
              </a:ext>
            </a:extLst>
          </p:cNvPr>
          <p:cNvSpPr>
            <a:spLocks noGrp="1"/>
          </p:cNvSpPr>
          <p:nvPr>
            <p:ph type="sldNum" sz="quarter" idx="12"/>
          </p:nvPr>
        </p:nvSpPr>
        <p:spPr/>
        <p:txBody>
          <a:bodyPr/>
          <a:lstStyle/>
          <a:p>
            <a:fld id="{D1FC7F3B-3443-46EE-81BC-CEC78D7A295F}" type="slidenum">
              <a:rPr lang="ru-RU" smtClean="0">
                <a:solidFill>
                  <a:prstClr val="black"/>
                </a:solidFill>
              </a:rPr>
              <a:pPr/>
              <a:t>5</a:t>
            </a:fld>
            <a:endParaRPr lang="ru-RU">
              <a:solidFill>
                <a:prstClr val="black"/>
              </a:solidFill>
            </a:endParaRPr>
          </a:p>
        </p:txBody>
      </p:sp>
      <p:sp>
        <p:nvSpPr>
          <p:cNvPr id="3" name="Текст 2">
            <a:extLst>
              <a:ext uri="{FF2B5EF4-FFF2-40B4-BE49-F238E27FC236}">
                <a16:creationId xmlns:a16="http://schemas.microsoft.com/office/drawing/2014/main" id="{48D28210-BA1F-4F43-8F7B-2E9ED5F34E22}"/>
              </a:ext>
            </a:extLst>
          </p:cNvPr>
          <p:cNvSpPr>
            <a:spLocks noGrp="1"/>
          </p:cNvSpPr>
          <p:nvPr>
            <p:ph type="body" sz="quarter" idx="13"/>
          </p:nvPr>
        </p:nvSpPr>
        <p:spPr>
          <a:xfrm>
            <a:off x="1357879" y="5003"/>
            <a:ext cx="6870527" cy="488950"/>
          </a:xfrm>
        </p:spPr>
        <p:txBody>
          <a:bodyPr/>
          <a:lstStyle/>
          <a:p>
            <a:pPr indent="449580" algn="ctr">
              <a:lnSpc>
                <a:spcPct val="100000"/>
              </a:lnSpc>
              <a:spcBef>
                <a:spcPts val="0"/>
              </a:spcBef>
              <a:spcAft>
                <a:spcPts val="0"/>
              </a:spcAft>
            </a:pPr>
            <a:r>
              <a:rPr lang="en-GB">
                <a:solidFill>
                  <a:srgbClr val="0070C0"/>
                </a:solidFill>
                <a:latin typeface="+mj-lt"/>
                <a:ea typeface="Calibri" panose="020F0502020204030204" pitchFamily="34" charset="0"/>
                <a:cs typeface="Arial" panose="020B0604020202020204" pitchFamily="34" charset="0"/>
              </a:rPr>
              <a:t>Updated authority of the Board of Directors (article 27)</a:t>
            </a:r>
          </a:p>
        </p:txBody>
      </p:sp>
      <p:sp>
        <p:nvSpPr>
          <p:cNvPr id="4" name="Текст 3">
            <a:extLst>
              <a:ext uri="{FF2B5EF4-FFF2-40B4-BE49-F238E27FC236}">
                <a16:creationId xmlns:a16="http://schemas.microsoft.com/office/drawing/2014/main" id="{2799052F-2B2F-4DC3-9F15-6FBB7484625A}"/>
              </a:ext>
            </a:extLst>
          </p:cNvPr>
          <p:cNvSpPr>
            <a:spLocks noGrp="1"/>
          </p:cNvSpPr>
          <p:nvPr>
            <p:ph type="body" sz="quarter" idx="14"/>
          </p:nvPr>
        </p:nvSpPr>
        <p:spPr>
          <a:xfrm>
            <a:off x="323528" y="783678"/>
            <a:ext cx="8353425" cy="4137283"/>
          </a:xfrm>
        </p:spPr>
        <p:txBody>
          <a:bodyPr/>
          <a:lstStyle/>
          <a:p>
            <a:pPr indent="449580" algn="just">
              <a:lnSpc>
                <a:spcPct val="100000"/>
              </a:lnSpc>
              <a:spcBef>
                <a:spcPts val="0"/>
              </a:spcBef>
              <a:spcAft>
                <a:spcPts val="0"/>
              </a:spcAft>
            </a:pPr>
            <a:r>
              <a:rPr lang="en-GB" b="1" dirty="0">
                <a:solidFill>
                  <a:srgbClr val="002060"/>
                </a:solidFill>
                <a:latin typeface="Arial" panose="020B0604020202020204" pitchFamily="34" charset="0"/>
                <a:ea typeface="Calibri" panose="020F0502020204030204" pitchFamily="34" charset="0"/>
                <a:cs typeface="Arial" panose="020B0604020202020204" pitchFamily="34" charset="0"/>
              </a:rPr>
              <a:t>To reduce the workload of the Board of Directors, the following were transferred to the authority of the Management Board:</a:t>
            </a:r>
          </a:p>
          <a:p>
            <a:pPr algn="just">
              <a:lnSpc>
                <a:spcPct val="100000"/>
              </a:lnSpc>
              <a:spcBef>
                <a:spcPts val="0"/>
              </a:spcBef>
              <a:spcAft>
                <a:spcPts val="0"/>
              </a:spcAft>
            </a:pPr>
            <a:endParaRPr lang="ru-RU" dirty="0">
              <a:solidFill>
                <a:srgbClr val="002060"/>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00000"/>
              </a:lnSpc>
              <a:spcBef>
                <a:spcPts val="0"/>
              </a:spcBef>
              <a:spcAft>
                <a:spcPts val="0"/>
              </a:spcAft>
              <a:buFont typeface="Wingdings" panose="05000000000000000000" pitchFamily="2" charset="2"/>
              <a:buChar char="§"/>
            </a:pPr>
            <a:r>
              <a:rPr lang="en-GB" dirty="0">
                <a:solidFill>
                  <a:srgbClr val="002060"/>
                </a:solidFill>
                <a:latin typeface="Arial" panose="020B0604020202020204" pitchFamily="34" charset="0"/>
                <a:ea typeface="Calibri" panose="020F0502020204030204" pitchFamily="34" charset="0"/>
                <a:cs typeface="Arial" panose="020B0604020202020204" pitchFamily="34" charset="0"/>
              </a:rPr>
              <a:t>development of policies for appointment of executives in legal entities, of which shares (participation interest) directly or indirectly belong to the Company;</a:t>
            </a:r>
          </a:p>
          <a:p>
            <a:pPr marL="285750" indent="-285750" algn="just">
              <a:lnSpc>
                <a:spcPct val="100000"/>
              </a:lnSpc>
              <a:spcBef>
                <a:spcPts val="0"/>
              </a:spcBef>
              <a:spcAft>
                <a:spcPts val="0"/>
              </a:spcAft>
              <a:buFont typeface="Wingdings" panose="05000000000000000000" pitchFamily="2" charset="2"/>
              <a:buChar char="§"/>
            </a:pPr>
            <a:endParaRPr lang="ru-RU" u="sng" dirty="0">
              <a:solidFill>
                <a:srgbClr val="002060"/>
              </a:solidFill>
              <a:effectLst/>
              <a:latin typeface="Arial" panose="020B0604020202020204" pitchFamily="34" charset="0"/>
              <a:ea typeface="Times New Roman" panose="02020603050405020304" pitchFamily="18" charset="0"/>
              <a:cs typeface="Arial" panose="020B0604020202020204" pitchFamily="34" charset="0"/>
            </a:endParaRPr>
          </a:p>
          <a:p>
            <a:pPr marL="285750" indent="-285750" algn="just">
              <a:lnSpc>
                <a:spcPct val="100000"/>
              </a:lnSpc>
              <a:spcBef>
                <a:spcPts val="0"/>
              </a:spcBef>
              <a:spcAft>
                <a:spcPts val="0"/>
              </a:spcAft>
              <a:buFont typeface="Wingdings" panose="05000000000000000000" pitchFamily="2" charset="2"/>
              <a:buChar char="§"/>
            </a:pPr>
            <a:r>
              <a:rPr lang="en-GB" u="sng" dirty="0">
                <a:solidFill>
                  <a:srgbClr val="002060"/>
                </a:solidFill>
                <a:latin typeface="Arial" panose="020B0604020202020204" pitchFamily="34" charset="0"/>
                <a:ea typeface="Times New Roman" panose="02020603050405020304" pitchFamily="18" charset="0"/>
                <a:cs typeface="Arial" panose="020B0604020202020204" pitchFamily="34" charset="0"/>
              </a:rPr>
              <a:t>approval of: </a:t>
            </a:r>
          </a:p>
          <a:p>
            <a:pPr indent="534988" algn="just">
              <a:lnSpc>
                <a:spcPct val="100000"/>
              </a:lnSpc>
              <a:spcBef>
                <a:spcPts val="0"/>
              </a:spcBef>
              <a:spcAft>
                <a:spcPts val="0"/>
              </a:spcAft>
            </a:pPr>
            <a:r>
              <a:rPr lang="en-GB" dirty="0">
                <a:solidFill>
                  <a:srgbClr val="002060"/>
                </a:solidFill>
                <a:latin typeface="Arial" panose="020B0604020202020204" pitchFamily="34" charset="0"/>
                <a:ea typeface="Times New Roman" panose="02020603050405020304" pitchFamily="18" charset="0"/>
                <a:cs typeface="Arial" panose="020B0604020202020204" pitchFamily="34" charset="0"/>
              </a:rPr>
              <a:t>- HR policy of the Company;</a:t>
            </a:r>
          </a:p>
          <a:p>
            <a:pPr indent="534988" algn="just">
              <a:lnSpc>
                <a:spcPct val="100000"/>
              </a:lnSpc>
              <a:spcBef>
                <a:spcPts val="0"/>
              </a:spcBef>
              <a:spcAft>
                <a:spcPts val="0"/>
              </a:spcAft>
            </a:pPr>
            <a:r>
              <a:rPr lang="en-GB" dirty="0">
                <a:solidFill>
                  <a:srgbClr val="002060"/>
                </a:solidFill>
                <a:latin typeface="Arial" panose="020B0604020202020204" pitchFamily="34" charset="0"/>
                <a:ea typeface="Times New Roman" panose="02020603050405020304" pitchFamily="18" charset="0"/>
                <a:cs typeface="Arial" panose="020B0604020202020204" pitchFamily="34" charset="0"/>
              </a:rPr>
              <a:t>- rules for provision of social support for the Company's employees;</a:t>
            </a:r>
          </a:p>
          <a:p>
            <a:pPr indent="534988" algn="just">
              <a:lnSpc>
                <a:spcPct val="100000"/>
              </a:lnSpc>
              <a:spcBef>
                <a:spcPts val="0"/>
              </a:spcBef>
              <a:spcAft>
                <a:spcPts val="0"/>
              </a:spcAft>
            </a:pPr>
            <a:r>
              <a:rPr lang="en-GB" dirty="0">
                <a:solidFill>
                  <a:srgbClr val="002060"/>
                </a:solidFill>
                <a:latin typeface="Arial" panose="020B0604020202020204" pitchFamily="34" charset="0"/>
                <a:ea typeface="Times New Roman" panose="02020603050405020304" pitchFamily="18" charset="0"/>
                <a:cs typeface="Arial" panose="020B0604020202020204" pitchFamily="34" charset="0"/>
              </a:rPr>
              <a:t>- communication programme;</a:t>
            </a:r>
          </a:p>
          <a:p>
            <a:pPr indent="534988" algn="just">
              <a:lnSpc>
                <a:spcPct val="100000"/>
              </a:lnSpc>
              <a:spcBef>
                <a:spcPts val="0"/>
              </a:spcBef>
              <a:spcAft>
                <a:spcPts val="0"/>
              </a:spcAft>
            </a:pPr>
            <a:r>
              <a:rPr lang="en-GB" dirty="0">
                <a:solidFill>
                  <a:srgbClr val="002060"/>
                </a:solidFill>
                <a:latin typeface="Arial" panose="020B0604020202020204" pitchFamily="34" charset="0"/>
                <a:ea typeface="Times New Roman" panose="02020603050405020304" pitchFamily="18" charset="0"/>
                <a:cs typeface="Arial" panose="020B0604020202020204" pitchFamily="34" charset="0"/>
              </a:rPr>
              <a:t>- technological development and digitalization programme;</a:t>
            </a:r>
            <a:r>
              <a:rPr lang="en-GB" dirty="0">
                <a:solidFill>
                  <a:srgbClr val="002060"/>
                </a:solidFill>
                <a:latin typeface="Arial" panose="020B0604020202020204" pitchFamily="34" charset="0"/>
                <a:ea typeface="Times New Roman" panose="02020603050405020304" pitchFamily="18" charset="0"/>
                <a:cs typeface="Times New Roman" panose="02020603050405020304" pitchFamily="18" charset="0"/>
              </a:rPr>
              <a:t> </a:t>
            </a:r>
          </a:p>
          <a:p>
            <a:pPr indent="534988" algn="just">
              <a:lnSpc>
                <a:spcPct val="100000"/>
              </a:lnSpc>
              <a:spcBef>
                <a:spcPts val="0"/>
              </a:spcBef>
              <a:spcAft>
                <a:spcPts val="0"/>
              </a:spcAft>
            </a:pPr>
            <a:r>
              <a:rPr lang="en-GB" dirty="0">
                <a:solidFill>
                  <a:srgbClr val="002060"/>
                </a:solidFill>
                <a:latin typeface="Arial" panose="020B0604020202020204" pitchFamily="34" charset="0"/>
                <a:ea typeface="Times New Roman" panose="02020603050405020304" pitchFamily="18" charset="0"/>
                <a:cs typeface="Times New Roman" panose="02020603050405020304" pitchFamily="18" charset="0"/>
              </a:rPr>
              <a:t>- information and telecommunications complex development programme;</a:t>
            </a:r>
          </a:p>
          <a:p>
            <a:pPr indent="534988" algn="just">
              <a:lnSpc>
                <a:spcPct val="100000"/>
              </a:lnSpc>
              <a:spcBef>
                <a:spcPts val="0"/>
              </a:spcBef>
              <a:spcAft>
                <a:spcPts val="0"/>
              </a:spcAft>
            </a:pPr>
            <a:r>
              <a:rPr lang="en-GB" dirty="0">
                <a:solidFill>
                  <a:srgbClr val="002060"/>
                </a:solidFill>
                <a:latin typeface="Arial" panose="020B0604020202020204" pitchFamily="34" charset="0"/>
                <a:ea typeface="Times New Roman" panose="02020603050405020304" pitchFamily="18" charset="0"/>
                <a:cs typeface="Arial" panose="020B0604020202020204" pitchFamily="34" charset="0"/>
              </a:rPr>
              <a:t>- information security documents</a:t>
            </a:r>
          </a:p>
          <a:p>
            <a:pPr indent="534988" algn="just">
              <a:lnSpc>
                <a:spcPct val="100000"/>
              </a:lnSpc>
              <a:spcBef>
                <a:spcPts val="0"/>
              </a:spcBef>
              <a:spcAft>
                <a:spcPts val="0"/>
              </a:spcAft>
            </a:pPr>
            <a:r>
              <a:rPr lang="en-GB" sz="1800" dirty="0">
                <a:solidFill>
                  <a:srgbClr val="FF0000"/>
                </a:solidFill>
                <a:latin typeface="Arial" panose="020B0604020202020204" pitchFamily="34" charset="0"/>
                <a:ea typeface="Times New Roman" panose="02020603050405020304" pitchFamily="18" charset="0"/>
              </a:rPr>
              <a:t>- </a:t>
            </a:r>
            <a:r>
              <a:rPr lang="en-GB" dirty="0">
                <a:solidFill>
                  <a:srgbClr val="FF0000"/>
                </a:solidFill>
                <a:latin typeface="Arial" panose="020B0604020202020204" pitchFamily="34" charset="0"/>
                <a:ea typeface="Times New Roman" panose="02020603050405020304" pitchFamily="18" charset="0"/>
              </a:rPr>
              <a:t>information and telecommunications complex development programmes, information security documents, and respective progress reports</a:t>
            </a:r>
          </a:p>
          <a:p>
            <a:pPr indent="534988" algn="just">
              <a:lnSpc>
                <a:spcPct val="100000"/>
              </a:lnSpc>
              <a:spcBef>
                <a:spcPts val="0"/>
              </a:spcBef>
              <a:spcAft>
                <a:spcPts val="0"/>
              </a:spcAft>
            </a:pPr>
            <a:endParaRPr lang="ru-RU" dirty="0">
              <a:solidFill>
                <a:srgbClr val="002060"/>
              </a:solidFill>
              <a:latin typeface="Calibri" panose="020F0502020204030204" pitchFamily="34" charset="0"/>
              <a:ea typeface="Calibri" panose="020F0502020204030204" pitchFamily="34" charset="0"/>
              <a:cs typeface="Arial" panose="020B0604020202020204" pitchFamily="34" charset="0"/>
            </a:endParaRPr>
          </a:p>
          <a:p>
            <a:pPr indent="450850" algn="just">
              <a:lnSpc>
                <a:spcPct val="100000"/>
              </a:lnSpc>
              <a:spcBef>
                <a:spcPts val="0"/>
              </a:spcBef>
              <a:spcAft>
                <a:spcPts val="0"/>
              </a:spcAft>
            </a:pPr>
            <a:r>
              <a:rPr lang="en-GB" b="1" dirty="0">
                <a:solidFill>
                  <a:srgbClr val="002060"/>
                </a:solidFill>
              </a:rPr>
              <a:t>Consideration of reports on industrial health, safety, and environmental protection has been transferred to the authority of the Committee</a:t>
            </a:r>
          </a:p>
          <a:p>
            <a:pPr indent="449580" algn="just">
              <a:lnSpc>
                <a:spcPct val="107000"/>
              </a:lnSpc>
              <a:spcAft>
                <a:spcPts val="800"/>
              </a:spcAft>
            </a:pPr>
            <a:endParaRPr lang="aa-ET" sz="1800" dirty="0">
              <a:solidFill>
                <a:srgbClr val="002060"/>
              </a:solidFill>
              <a:latin typeface="Times New Roman" panose="02020603050405020304" pitchFamily="18" charset="0"/>
              <a:cs typeface="Times New Roman" panose="02020603050405020304" pitchFamily="18" charset="0"/>
            </a:endParaRPr>
          </a:p>
        </p:txBody>
      </p:sp>
      <p:pic>
        <p:nvPicPr>
          <p:cNvPr id="5" name="Picture 4" descr="KEGOC_logo">
            <a:extLst>
              <a:ext uri="{FF2B5EF4-FFF2-40B4-BE49-F238E27FC236}">
                <a16:creationId xmlns:a16="http://schemas.microsoft.com/office/drawing/2014/main" id="{8145DC9C-EC2E-4E18-957C-A674DA369414}"/>
              </a:ext>
            </a:extLst>
          </p:cNvPr>
          <p:cNvPicPr>
            <a:picLocks noChangeAspect="1" noChangeArrowheads="1"/>
          </p:cNvPicPr>
          <p:nvPr/>
        </p:nvPicPr>
        <p:blipFill>
          <a:blip r:embed="rId2" cstate="print"/>
          <a:srcRect/>
          <a:stretch>
            <a:fillRect/>
          </a:stretch>
        </p:blipFill>
        <p:spPr bwMode="auto">
          <a:xfrm>
            <a:off x="8532440" y="5003"/>
            <a:ext cx="611560" cy="333324"/>
          </a:xfrm>
          <a:prstGeom prst="rect">
            <a:avLst/>
          </a:prstGeom>
          <a:noFill/>
          <a:ln w="9525">
            <a:noFill/>
            <a:miter lim="800000"/>
            <a:headEnd/>
            <a:tailEnd/>
          </a:ln>
        </p:spPr>
      </p:pic>
    </p:spTree>
    <p:extLst>
      <p:ext uri="{BB962C8B-B14F-4D97-AF65-F5344CB8AC3E}">
        <p14:creationId xmlns:p14="http://schemas.microsoft.com/office/powerpoint/2010/main" val="1377702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6A097422-747B-4A5D-BB9C-07DF3BBD0A2A}"/>
              </a:ext>
            </a:extLst>
          </p:cNvPr>
          <p:cNvSpPr>
            <a:spLocks noGrp="1"/>
          </p:cNvSpPr>
          <p:nvPr>
            <p:ph type="sldNum" sz="quarter" idx="12"/>
          </p:nvPr>
        </p:nvSpPr>
        <p:spPr/>
        <p:txBody>
          <a:bodyPr/>
          <a:lstStyle/>
          <a:p>
            <a:fld id="{D1FC7F3B-3443-46EE-81BC-CEC78D7A295F}" type="slidenum">
              <a:rPr lang="ru-RU" smtClean="0">
                <a:solidFill>
                  <a:prstClr val="black"/>
                </a:solidFill>
              </a:rPr>
              <a:pPr/>
              <a:t>6</a:t>
            </a:fld>
            <a:endParaRPr lang="ru-RU">
              <a:solidFill>
                <a:prstClr val="black"/>
              </a:solidFill>
            </a:endParaRPr>
          </a:p>
        </p:txBody>
      </p:sp>
      <p:sp>
        <p:nvSpPr>
          <p:cNvPr id="3" name="Текст 2">
            <a:extLst>
              <a:ext uri="{FF2B5EF4-FFF2-40B4-BE49-F238E27FC236}">
                <a16:creationId xmlns:a16="http://schemas.microsoft.com/office/drawing/2014/main" id="{48D28210-BA1F-4F43-8F7B-2E9ED5F34E22}"/>
              </a:ext>
            </a:extLst>
          </p:cNvPr>
          <p:cNvSpPr>
            <a:spLocks noGrp="1"/>
          </p:cNvSpPr>
          <p:nvPr>
            <p:ph type="body" sz="quarter" idx="13"/>
          </p:nvPr>
        </p:nvSpPr>
        <p:spPr>
          <a:xfrm>
            <a:off x="1475656" y="53781"/>
            <a:ext cx="6840759" cy="488950"/>
          </a:xfrm>
        </p:spPr>
        <p:txBody>
          <a:bodyPr/>
          <a:lstStyle/>
          <a:p>
            <a:pPr indent="449580" algn="ctr">
              <a:lnSpc>
                <a:spcPct val="100000"/>
              </a:lnSpc>
              <a:spcBef>
                <a:spcPts val="0"/>
              </a:spcBef>
              <a:spcAft>
                <a:spcPts val="0"/>
              </a:spcAft>
            </a:pPr>
            <a:r>
              <a:rPr lang="en-GB">
                <a:solidFill>
                  <a:srgbClr val="0070C0"/>
                </a:solidFill>
                <a:ea typeface="Calibri" panose="020F0502020204030204" pitchFamily="34" charset="0"/>
                <a:cs typeface="Arial" panose="020B0604020202020204" pitchFamily="34" charset="0"/>
              </a:rPr>
              <a:t>New authority of the Board of Directors (article 27)</a:t>
            </a:r>
          </a:p>
        </p:txBody>
      </p:sp>
      <p:sp>
        <p:nvSpPr>
          <p:cNvPr id="4" name="Текст 3">
            <a:extLst>
              <a:ext uri="{FF2B5EF4-FFF2-40B4-BE49-F238E27FC236}">
                <a16:creationId xmlns:a16="http://schemas.microsoft.com/office/drawing/2014/main" id="{2799052F-2B2F-4DC3-9F15-6FBB7484625A}"/>
              </a:ext>
            </a:extLst>
          </p:cNvPr>
          <p:cNvSpPr>
            <a:spLocks noGrp="1"/>
          </p:cNvSpPr>
          <p:nvPr>
            <p:ph type="body" sz="quarter" idx="14"/>
          </p:nvPr>
        </p:nvSpPr>
        <p:spPr>
          <a:xfrm>
            <a:off x="323528" y="533755"/>
            <a:ext cx="8353425" cy="4600769"/>
          </a:xfrm>
        </p:spPr>
        <p:txBody>
          <a:bodyPr/>
          <a:lstStyle/>
          <a:p>
            <a:pPr indent="449580" algn="just">
              <a:lnSpc>
                <a:spcPct val="100000"/>
              </a:lnSpc>
              <a:spcBef>
                <a:spcPts val="0"/>
              </a:spcBef>
              <a:spcAft>
                <a:spcPts val="0"/>
              </a:spcAft>
            </a:pPr>
            <a:endParaRPr lang="ru-RU" sz="1200" u="sng" dirty="0">
              <a:effectLst/>
              <a:latin typeface="Arial" panose="020B0604020202020204" pitchFamily="34" charset="0"/>
              <a:ea typeface="Calibri" panose="020F0502020204030204" pitchFamily="34" charset="0"/>
              <a:cs typeface="Arial" panose="020B0604020202020204" pitchFamily="34" charset="0"/>
            </a:endParaRPr>
          </a:p>
          <a:p>
            <a:pPr indent="449580" algn="just">
              <a:lnSpc>
                <a:spcPct val="100000"/>
              </a:lnSpc>
              <a:spcBef>
                <a:spcPts val="0"/>
              </a:spcBef>
              <a:spcAft>
                <a:spcPts val="0"/>
              </a:spcAft>
            </a:pPr>
            <a:endParaRPr lang="ru-RU" sz="1200" u="sng" dirty="0">
              <a:latin typeface="Arial" panose="020B0604020202020204" pitchFamily="34" charset="0"/>
              <a:ea typeface="Calibri" panose="020F0502020204030204" pitchFamily="34" charset="0"/>
              <a:cs typeface="Arial" panose="020B0604020202020204" pitchFamily="34" charset="0"/>
            </a:endParaRPr>
          </a:p>
          <a:p>
            <a:pPr indent="449580" algn="just">
              <a:lnSpc>
                <a:spcPct val="100000"/>
              </a:lnSpc>
              <a:spcBef>
                <a:spcPts val="0"/>
              </a:spcBef>
              <a:spcAft>
                <a:spcPts val="0"/>
              </a:spcAft>
            </a:pPr>
            <a:endParaRPr lang="ru-RU" sz="1200" u="sng" dirty="0">
              <a:effectLst/>
              <a:latin typeface="Arial" panose="020B0604020202020204" pitchFamily="34" charset="0"/>
              <a:ea typeface="Calibri" panose="020F0502020204030204" pitchFamily="34" charset="0"/>
              <a:cs typeface="Arial" panose="020B0604020202020204" pitchFamily="34" charset="0"/>
            </a:endParaRPr>
          </a:p>
          <a:p>
            <a:pPr indent="449580" algn="just">
              <a:lnSpc>
                <a:spcPct val="100000"/>
              </a:lnSpc>
              <a:spcBef>
                <a:spcPts val="0"/>
              </a:spcBef>
              <a:spcAft>
                <a:spcPts val="0"/>
              </a:spcAft>
            </a:pPr>
            <a:r>
              <a:rPr lang="en-GB" sz="1200" b="1" dirty="0">
                <a:solidFill>
                  <a:srgbClr val="002060"/>
                </a:solidFill>
                <a:latin typeface="Arial" panose="020B0604020202020204" pitchFamily="34" charset="0"/>
                <a:ea typeface="Calibri" panose="020F0502020204030204" pitchFamily="34" charset="0"/>
                <a:cs typeface="Arial" panose="020B0604020202020204" pitchFamily="34" charset="0"/>
              </a:rPr>
              <a:t>Issues from the separate List of Issues to be decided by the Board of Directors and not falling within the exclusive authority of KEGOC's General Meeting of Shareholders have been transferred to the competence of the Board of Directors, such as</a:t>
            </a:r>
          </a:p>
          <a:p>
            <a:pPr indent="449580" algn="just">
              <a:lnSpc>
                <a:spcPct val="100000"/>
              </a:lnSpc>
              <a:spcBef>
                <a:spcPts val="0"/>
              </a:spcBef>
              <a:spcAft>
                <a:spcPts val="0"/>
              </a:spcAft>
            </a:pPr>
            <a:endParaRPr lang="aa-ET" sz="1200" b="1"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p>
            <a:pPr indent="449580" algn="just">
              <a:lnSpc>
                <a:spcPct val="100000"/>
              </a:lnSpc>
              <a:spcBef>
                <a:spcPts val="0"/>
              </a:spcBef>
              <a:spcAft>
                <a:spcPts val="0"/>
              </a:spcAft>
            </a:pPr>
            <a:r>
              <a:rPr lang="en-GB" sz="1200" dirty="0">
                <a:solidFill>
                  <a:srgbClr val="002060"/>
                </a:solidFill>
                <a:latin typeface="Arial" panose="020B0604020202020204" pitchFamily="34" charset="0"/>
                <a:ea typeface="Calibri" panose="020F0502020204030204" pitchFamily="34" charset="0"/>
                <a:cs typeface="Arial" panose="020B0604020202020204" pitchFamily="34" charset="0"/>
              </a:rPr>
              <a:t>- approval of the financial development programme and consideration of the respective progress report;</a:t>
            </a:r>
          </a:p>
          <a:p>
            <a:pPr indent="449580" algn="just">
              <a:lnSpc>
                <a:spcPct val="100000"/>
              </a:lnSpc>
              <a:spcBef>
                <a:spcPts val="0"/>
              </a:spcBef>
              <a:spcAft>
                <a:spcPts val="0"/>
              </a:spcAft>
            </a:pPr>
            <a:r>
              <a:rPr lang="en-GB" sz="1200" dirty="0">
                <a:solidFill>
                  <a:srgbClr val="002060"/>
                </a:solidFill>
                <a:latin typeface="Arial" panose="020B0604020202020204" pitchFamily="34" charset="0"/>
                <a:ea typeface="Calibri" panose="020F0502020204030204" pitchFamily="34" charset="0"/>
                <a:cs typeface="Arial" panose="020B0604020202020204" pitchFamily="34" charset="0"/>
              </a:rPr>
              <a:t>- approval of the Regulations on the General Meeting of Bondholders;</a:t>
            </a:r>
          </a:p>
          <a:p>
            <a:pPr indent="449580" algn="just">
              <a:lnSpc>
                <a:spcPct val="100000"/>
              </a:lnSpc>
              <a:spcBef>
                <a:spcPts val="0"/>
              </a:spcBef>
              <a:spcAft>
                <a:spcPts val="0"/>
              </a:spcAft>
            </a:pPr>
            <a:r>
              <a:rPr lang="en-GB" sz="1200" dirty="0">
                <a:solidFill>
                  <a:srgbClr val="002060"/>
                </a:solidFill>
                <a:latin typeface="Arial" panose="020B0604020202020204" pitchFamily="34" charset="0"/>
                <a:ea typeface="Calibri" panose="020F0502020204030204" pitchFamily="34" charset="0"/>
                <a:cs typeface="Arial" panose="020B0604020202020204" pitchFamily="34" charset="0"/>
              </a:rPr>
              <a:t>- approval of the main parameters of the treasury portfolio;</a:t>
            </a:r>
          </a:p>
          <a:p>
            <a:pPr indent="449580" algn="just">
              <a:lnSpc>
                <a:spcPct val="100000"/>
              </a:lnSpc>
              <a:spcBef>
                <a:spcPts val="0"/>
              </a:spcBef>
              <a:spcAft>
                <a:spcPts val="0"/>
              </a:spcAft>
            </a:pPr>
            <a:r>
              <a:rPr lang="en-GB" sz="1200" dirty="0">
                <a:solidFill>
                  <a:srgbClr val="002060"/>
                </a:solidFill>
                <a:latin typeface="Arial" panose="020B0604020202020204" pitchFamily="34" charset="0"/>
                <a:ea typeface="Calibri" panose="020F0502020204030204" pitchFamily="34" charset="0"/>
                <a:cs typeface="Arial" panose="020B0604020202020204" pitchFamily="34" charset="0"/>
              </a:rPr>
              <a:t>- approval of the Financial Stability Action Plan and consideration of a financial stability targets and thresholds report;</a:t>
            </a:r>
          </a:p>
          <a:p>
            <a:pPr indent="449580" algn="just">
              <a:lnSpc>
                <a:spcPct val="100000"/>
              </a:lnSpc>
              <a:spcBef>
                <a:spcPts val="0"/>
              </a:spcBef>
              <a:spcAft>
                <a:spcPts val="0"/>
              </a:spcAft>
            </a:pPr>
            <a:r>
              <a:rPr lang="en-GB" sz="1200" dirty="0">
                <a:solidFill>
                  <a:srgbClr val="002060"/>
                </a:solidFill>
                <a:latin typeface="Arial" panose="020B0604020202020204" pitchFamily="34" charset="0"/>
                <a:ea typeface="Calibri" panose="020F0502020204030204" pitchFamily="34" charset="0"/>
                <a:cs typeface="Arial" panose="020B0604020202020204" pitchFamily="34" charset="0"/>
              </a:rPr>
              <a:t>- determination of the zone of debt management and financial stability;</a:t>
            </a:r>
          </a:p>
          <a:p>
            <a:pPr indent="449580" algn="just">
              <a:lnSpc>
                <a:spcPct val="100000"/>
              </a:lnSpc>
              <a:spcBef>
                <a:spcPts val="0"/>
              </a:spcBef>
              <a:spcAft>
                <a:spcPts val="0"/>
              </a:spcAft>
            </a:pPr>
            <a:r>
              <a:rPr lang="en-GB" sz="1200" dirty="0">
                <a:solidFill>
                  <a:srgbClr val="002060"/>
                </a:solidFill>
                <a:latin typeface="Arial" panose="020B0604020202020204" pitchFamily="34" charset="0"/>
                <a:ea typeface="Calibri" panose="020F0502020204030204" pitchFamily="34" charset="0"/>
                <a:cs typeface="Arial" panose="020B0604020202020204" pitchFamily="34" charset="0"/>
              </a:rPr>
              <a:t>- determination of the form of the General Meeting of Shareholders;</a:t>
            </a:r>
          </a:p>
          <a:p>
            <a:pPr indent="449580" algn="just">
              <a:lnSpc>
                <a:spcPct val="100000"/>
              </a:lnSpc>
              <a:spcBef>
                <a:spcPts val="0"/>
              </a:spcBef>
              <a:spcAft>
                <a:spcPts val="0"/>
              </a:spcAft>
            </a:pPr>
            <a:r>
              <a:rPr lang="en-GB" sz="1200" dirty="0">
                <a:solidFill>
                  <a:srgbClr val="002060"/>
                </a:solidFill>
                <a:latin typeface="Arial" panose="020B0604020202020204" pitchFamily="34" charset="0"/>
                <a:ea typeface="Calibri" panose="020F0502020204030204" pitchFamily="34" charset="0"/>
                <a:cs typeface="Arial" panose="020B0604020202020204" pitchFamily="34" charset="0"/>
              </a:rPr>
              <a:t>- election, determination of the term of office of the Senior Independent Director and early termination of his/her authorities;</a:t>
            </a:r>
          </a:p>
          <a:p>
            <a:pPr indent="449580" algn="just">
              <a:lnSpc>
                <a:spcPct val="100000"/>
              </a:lnSpc>
              <a:spcBef>
                <a:spcPts val="0"/>
              </a:spcBef>
              <a:spcAft>
                <a:spcPts val="0"/>
              </a:spcAft>
            </a:pPr>
            <a:r>
              <a:rPr lang="en-GB" sz="1200" dirty="0">
                <a:solidFill>
                  <a:srgbClr val="002060"/>
                </a:solidFill>
                <a:latin typeface="Arial" panose="020B0604020202020204" pitchFamily="34" charset="0"/>
                <a:ea typeface="Calibri" panose="020F0502020204030204" pitchFamily="34" charset="0"/>
                <a:cs typeface="Arial" panose="020B0604020202020204" pitchFamily="34" charset="0"/>
              </a:rPr>
              <a:t>- approval of performance assessment for the reporting period; decisions to pay/not pay the remuneration; determination of the amount and terms of payment of remuneration to the Chairman and members of the Management Board of the Company;</a:t>
            </a:r>
          </a:p>
          <a:p>
            <a:pPr indent="449580" algn="just">
              <a:lnSpc>
                <a:spcPct val="100000"/>
              </a:lnSpc>
              <a:spcBef>
                <a:spcPts val="0"/>
              </a:spcBef>
              <a:spcAft>
                <a:spcPts val="0"/>
              </a:spcAft>
            </a:pPr>
            <a:r>
              <a:rPr lang="en-GB" sz="1200" dirty="0">
                <a:solidFill>
                  <a:srgbClr val="002060"/>
                </a:solidFill>
                <a:latin typeface="Arial" panose="020B0604020202020204" pitchFamily="34" charset="0"/>
                <a:ea typeface="Calibri" panose="020F0502020204030204" pitchFamily="34" charset="0"/>
                <a:cs typeface="Arial" panose="020B0604020202020204" pitchFamily="34" charset="0"/>
              </a:rPr>
              <a:t>- monitoring the motivational key performance indicators of the Chairman and members of the Management Board, reviewing their interim results, making a decision to impose disciplinary sanctions against the Chairman and members of the Management Board;</a:t>
            </a:r>
          </a:p>
          <a:p>
            <a:pPr indent="449580" algn="just">
              <a:lnSpc>
                <a:spcPct val="100000"/>
              </a:lnSpc>
              <a:spcBef>
                <a:spcPts val="0"/>
              </a:spcBef>
              <a:spcAft>
                <a:spcPts val="0"/>
              </a:spcAft>
            </a:pPr>
            <a:r>
              <a:rPr lang="en-GB" sz="1200" dirty="0">
                <a:solidFill>
                  <a:srgbClr val="002060"/>
                </a:solidFill>
                <a:latin typeface="Arial" panose="020B0604020202020204" pitchFamily="34" charset="0"/>
                <a:ea typeface="Calibri" panose="020F0502020204030204" pitchFamily="34" charset="0"/>
                <a:cs typeface="Arial" panose="020B0604020202020204" pitchFamily="34" charset="0"/>
              </a:rPr>
              <a:t>- approval of limits for certain types of expenses and availability standards;</a:t>
            </a:r>
          </a:p>
          <a:p>
            <a:pPr indent="449580" algn="just">
              <a:lnSpc>
                <a:spcPct val="100000"/>
              </a:lnSpc>
              <a:spcBef>
                <a:spcPts val="0"/>
              </a:spcBef>
              <a:spcAft>
                <a:spcPts val="0"/>
              </a:spcAft>
            </a:pPr>
            <a:r>
              <a:rPr lang="en-GB" sz="1200" dirty="0">
                <a:solidFill>
                  <a:srgbClr val="002060"/>
                </a:solidFill>
                <a:latin typeface="Arial" panose="020B0604020202020204" pitchFamily="34" charset="0"/>
                <a:ea typeface="Calibri" panose="020F0502020204030204" pitchFamily="34" charset="0"/>
                <a:cs typeface="Arial" panose="020B0604020202020204" pitchFamily="34" charset="0"/>
              </a:rPr>
              <a:t>- approval of the list of non-strategic assets, the roadmap for the withdrawal of non-strategic assets</a:t>
            </a:r>
          </a:p>
          <a:p>
            <a:pPr indent="449580" algn="just">
              <a:lnSpc>
                <a:spcPct val="107000"/>
              </a:lnSpc>
              <a:spcAft>
                <a:spcPts val="800"/>
              </a:spcAft>
            </a:pPr>
            <a:r>
              <a:rPr lang="en-GB" sz="1800" dirty="0">
                <a:solidFill>
                  <a:srgbClr val="002060"/>
                </a:solidFill>
                <a:latin typeface="Arial" panose="020B0604020202020204" pitchFamily="34" charset="0"/>
                <a:ea typeface="Calibri" panose="020F0502020204030204" pitchFamily="34" charset="0"/>
                <a:cs typeface="Arial" panose="020B0604020202020204" pitchFamily="34" charset="0"/>
              </a:rPr>
              <a:t> </a:t>
            </a:r>
          </a:p>
          <a:p>
            <a:pPr indent="449580" algn="just">
              <a:lnSpc>
                <a:spcPct val="107000"/>
              </a:lnSpc>
              <a:spcAft>
                <a:spcPts val="800"/>
              </a:spcAft>
            </a:pPr>
            <a:endParaRPr lang="aa-ET" dirty="0">
              <a:solidFill>
                <a:schemeClr val="bg2"/>
              </a:solidFill>
              <a:latin typeface="Times New Roman" panose="02020603050405020304" pitchFamily="18" charset="0"/>
              <a:cs typeface="Times New Roman" panose="02020603050405020304" pitchFamily="18" charset="0"/>
            </a:endParaRPr>
          </a:p>
        </p:txBody>
      </p:sp>
      <p:pic>
        <p:nvPicPr>
          <p:cNvPr id="5" name="Picture 4" descr="KEGOC_logo">
            <a:extLst>
              <a:ext uri="{FF2B5EF4-FFF2-40B4-BE49-F238E27FC236}">
                <a16:creationId xmlns:a16="http://schemas.microsoft.com/office/drawing/2014/main" id="{8145DC9C-EC2E-4E18-957C-A674DA369414}"/>
              </a:ext>
            </a:extLst>
          </p:cNvPr>
          <p:cNvPicPr>
            <a:picLocks noChangeAspect="1" noChangeArrowheads="1"/>
          </p:cNvPicPr>
          <p:nvPr/>
        </p:nvPicPr>
        <p:blipFill>
          <a:blip r:embed="rId2" cstate="print"/>
          <a:srcRect/>
          <a:stretch>
            <a:fillRect/>
          </a:stretch>
        </p:blipFill>
        <p:spPr bwMode="auto">
          <a:xfrm>
            <a:off x="8532440" y="5003"/>
            <a:ext cx="611560" cy="333324"/>
          </a:xfrm>
          <a:prstGeom prst="rect">
            <a:avLst/>
          </a:prstGeom>
          <a:noFill/>
          <a:ln w="9525">
            <a:noFill/>
            <a:miter lim="800000"/>
            <a:headEnd/>
            <a:tailEnd/>
          </a:ln>
        </p:spPr>
      </p:pic>
    </p:spTree>
    <p:extLst>
      <p:ext uri="{BB962C8B-B14F-4D97-AF65-F5344CB8AC3E}">
        <p14:creationId xmlns:p14="http://schemas.microsoft.com/office/powerpoint/2010/main" val="4192845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D1FC7F3B-3443-46EE-81BC-CEC78D7A295F}" type="slidenum">
              <a:rPr lang="ru-RU" smtClean="0">
                <a:solidFill>
                  <a:prstClr val="black"/>
                </a:solidFill>
              </a:rPr>
              <a:pPr>
                <a:defRPr/>
              </a:pPr>
              <a:t>7</a:t>
            </a:fld>
            <a:endParaRPr lang="ru-RU">
              <a:solidFill>
                <a:prstClr val="black"/>
              </a:solidFill>
            </a:endParaRPr>
          </a:p>
        </p:txBody>
      </p:sp>
      <p:sp>
        <p:nvSpPr>
          <p:cNvPr id="7" name="Прямоугольник 6">
            <a:extLst>
              <a:ext uri="{FF2B5EF4-FFF2-40B4-BE49-F238E27FC236}">
                <a16:creationId xmlns:a16="http://schemas.microsoft.com/office/drawing/2014/main" id="{B34DE2C3-BAAF-4655-B547-96EECA2BBA54}"/>
              </a:ext>
            </a:extLst>
          </p:cNvPr>
          <p:cNvSpPr/>
          <p:nvPr/>
        </p:nvSpPr>
        <p:spPr>
          <a:xfrm>
            <a:off x="1146214" y="173499"/>
            <a:ext cx="7223452" cy="584775"/>
          </a:xfrm>
          <a:prstGeom prst="rect">
            <a:avLst/>
          </a:prstGeom>
        </p:spPr>
        <p:txBody>
          <a:bodyPr wrap="none">
            <a:spAutoFit/>
          </a:bodyPr>
          <a:lstStyle/>
          <a:p>
            <a:pPr algn="ctr">
              <a:defRPr/>
            </a:pPr>
            <a:r>
              <a:rPr lang="en-GB" sz="3200" b="1" dirty="0">
                <a:solidFill>
                  <a:srgbClr val="003366"/>
                </a:solidFill>
                <a:cs typeface="Arial" panose="020B0604020202020204" pitchFamily="34" charset="0"/>
              </a:rPr>
              <a:t>The Board of Directors DECIDED to:</a:t>
            </a:r>
          </a:p>
        </p:txBody>
      </p:sp>
      <p:pic>
        <p:nvPicPr>
          <p:cNvPr id="5" name="Picture 4" descr="kegoc_Logo">
            <a:extLst>
              <a:ext uri="{FF2B5EF4-FFF2-40B4-BE49-F238E27FC236}">
                <a16:creationId xmlns:a16="http://schemas.microsoft.com/office/drawing/2014/main" id="{E5EFFF2C-E6A0-439B-A498-6680574AF3F7}"/>
              </a:ext>
            </a:extLst>
          </p:cNvPr>
          <p:cNvPicPr>
            <a:picLocks noChangeAspect="1" noChangeArrowheads="1"/>
          </p:cNvPicPr>
          <p:nvPr/>
        </p:nvPicPr>
        <p:blipFill>
          <a:blip r:embed="rId2" cstate="print"/>
          <a:srcRect/>
          <a:stretch>
            <a:fillRect/>
          </a:stretch>
        </p:blipFill>
        <p:spPr bwMode="auto">
          <a:xfrm>
            <a:off x="8460432" y="8021"/>
            <a:ext cx="683568" cy="331482"/>
          </a:xfrm>
          <a:prstGeom prst="rect">
            <a:avLst/>
          </a:prstGeom>
          <a:noFill/>
          <a:ln w="9525">
            <a:noFill/>
            <a:miter lim="800000"/>
            <a:headEnd/>
            <a:tailEnd/>
          </a:ln>
        </p:spPr>
      </p:pic>
      <p:sp>
        <p:nvSpPr>
          <p:cNvPr id="3" name="Прямоугольник 2"/>
          <p:cNvSpPr/>
          <p:nvPr/>
        </p:nvSpPr>
        <p:spPr>
          <a:xfrm>
            <a:off x="323528" y="1131590"/>
            <a:ext cx="8568952" cy="2308324"/>
          </a:xfrm>
          <a:prstGeom prst="rect">
            <a:avLst/>
          </a:prstGeom>
        </p:spPr>
        <p:txBody>
          <a:bodyPr wrap="square">
            <a:spAutoFit/>
          </a:bodyPr>
          <a:lstStyle/>
          <a:p>
            <a:pPr marL="342900" indent="-342900" algn="just">
              <a:buAutoNum type="arabicPeriod"/>
            </a:pPr>
            <a:r>
              <a:rPr lang="en-GB" sz="1600" dirty="0"/>
              <a:t>Approve the new revision of KEGOC's Charter as attached hereto.</a:t>
            </a:r>
          </a:p>
          <a:p>
            <a:pPr algn="just"/>
            <a:endParaRPr lang="ru-RU" sz="1600" dirty="0"/>
          </a:p>
          <a:p>
            <a:pPr marL="342900" indent="-342900" algn="just">
              <a:buAutoNum type="arabicPeriod" startAt="2"/>
            </a:pPr>
            <a:r>
              <a:rPr lang="en-GB" sz="1600" dirty="0"/>
              <a:t>Nullify the KEGOC's Charter, approved by the extraordinary General Meeting of Shareholders of KEGOC on 25 October 2019 (Minutes No. 14), effective on the date of registration the new revision of KEGOC's Charter in the authorised body.</a:t>
            </a:r>
          </a:p>
          <a:p>
            <a:pPr algn="just"/>
            <a:endParaRPr lang="ru-RU" sz="1600" dirty="0"/>
          </a:p>
          <a:p>
            <a:pPr marL="358775" indent="-358775" algn="just"/>
            <a:r>
              <a:rPr lang="en-GB" sz="1600" dirty="0"/>
              <a:t>3.  The Chairman of the Management Board of KEGOC (Kanysh Moldabayev) to sign the new revision of KEGOC's Charter and to take other actions arising from this decision.</a:t>
            </a:r>
          </a:p>
          <a:p>
            <a:pPr algn="just"/>
            <a:endParaRPr lang="ru-RU" sz="1600" dirty="0"/>
          </a:p>
        </p:txBody>
      </p:sp>
    </p:spTree>
    <p:extLst>
      <p:ext uri="{BB962C8B-B14F-4D97-AF65-F5344CB8AC3E}">
        <p14:creationId xmlns:p14="http://schemas.microsoft.com/office/powerpoint/2010/main" val="26080669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lank">
  <a:themeElements>
    <a:clrScheme name="SK Transformation">
      <a:dk1>
        <a:sysClr val="windowText" lastClr="000000"/>
      </a:dk1>
      <a:lt1>
        <a:sysClr val="window" lastClr="FFFFFF"/>
      </a:lt1>
      <a:dk2>
        <a:srgbClr val="082C50"/>
      </a:dk2>
      <a:lt2>
        <a:srgbClr val="808080"/>
      </a:lt2>
      <a:accent1>
        <a:srgbClr val="E2E2E2"/>
      </a:accent1>
      <a:accent2>
        <a:srgbClr val="CCE3F2"/>
      </a:accent2>
      <a:accent3>
        <a:srgbClr val="DC8700"/>
      </a:accent3>
      <a:accent4>
        <a:srgbClr val="E94244"/>
      </a:accent4>
      <a:accent5>
        <a:srgbClr val="FFDA07"/>
      </a:accent5>
      <a:accent6>
        <a:srgbClr val="049536"/>
      </a:accent6>
      <a:hlink>
        <a:srgbClr val="006CBA"/>
      </a:hlink>
      <a:folHlink>
        <a:srgbClr val="349AD3"/>
      </a:folHlink>
    </a:clrScheme>
    <a:fontScheme name="Standard 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1"/>
          </a:solidFill>
        </a:ln>
        <a:effectLst/>
      </a:spPr>
      <a:bodyPr tIns="90000" bIns="90000" rtlCol="0" anchor="ctr" anchorCtr="0"/>
      <a:lstStyle>
        <a:defPPr algn="ctr">
          <a:defRPr sz="1400" dirty="0" smtClean="0">
            <a:solidFill>
              <a:srgbClr val="000000"/>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tIns="90000" bIns="90000" rtlCol="0" anchor="t">
        <a:spAutoFit/>
      </a:bodyPr>
      <a:lstStyle>
        <a:defPPr algn="ctr">
          <a:defRPr sz="1400" dirty="0" smtClean="0">
            <a:solidFill>
              <a:srgbClr val="000000"/>
            </a:solidFill>
            <a:latin typeface="Arial" pitchFamily="34" charset="0"/>
            <a:cs typeface="Arial" pitchFamily="34" charset="0"/>
          </a:defRPr>
        </a:defPPr>
      </a:lstStyle>
    </a:txDef>
  </a:objectDefaults>
  <a:extraClrSchemeLst/>
</a:theme>
</file>

<file path=ppt/theme/theme10.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lerio template">
  <a:themeElements>
    <a:clrScheme name="samruk">
      <a:dk1>
        <a:sysClr val="windowText" lastClr="000000"/>
      </a:dk1>
      <a:lt1>
        <a:sysClr val="window" lastClr="FFFFFF"/>
      </a:lt1>
      <a:dk2>
        <a:srgbClr val="082C50"/>
      </a:dk2>
      <a:lt2>
        <a:srgbClr val="E2DFCC"/>
      </a:lt2>
      <a:accent1>
        <a:srgbClr val="0099FF"/>
      </a:accent1>
      <a:accent2>
        <a:srgbClr val="0066CC"/>
      </a:accent2>
      <a:accent3>
        <a:srgbClr val="6699FF"/>
      </a:accent3>
      <a:accent4>
        <a:srgbClr val="3366FF"/>
      </a:accent4>
      <a:accent5>
        <a:srgbClr val="0099FF"/>
      </a:accent5>
      <a:accent6>
        <a:srgbClr val="50A9FA"/>
      </a:accent6>
      <a:hlink>
        <a:srgbClr val="B1A27F"/>
      </a:hlink>
      <a:folHlink>
        <a:srgbClr val="977B2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blank">
  <a:themeElements>
    <a:clrScheme name="SK Transformation">
      <a:dk1>
        <a:sysClr val="windowText" lastClr="000000"/>
      </a:dk1>
      <a:lt1>
        <a:sysClr val="window" lastClr="FFFFFF"/>
      </a:lt1>
      <a:dk2>
        <a:srgbClr val="082C50"/>
      </a:dk2>
      <a:lt2>
        <a:srgbClr val="808080"/>
      </a:lt2>
      <a:accent1>
        <a:srgbClr val="E2E2E2"/>
      </a:accent1>
      <a:accent2>
        <a:srgbClr val="CCE3F2"/>
      </a:accent2>
      <a:accent3>
        <a:srgbClr val="DC8700"/>
      </a:accent3>
      <a:accent4>
        <a:srgbClr val="E94244"/>
      </a:accent4>
      <a:accent5>
        <a:srgbClr val="FFDA07"/>
      </a:accent5>
      <a:accent6>
        <a:srgbClr val="049536"/>
      </a:accent6>
      <a:hlink>
        <a:srgbClr val="006CBA"/>
      </a:hlink>
      <a:folHlink>
        <a:srgbClr val="349AD3"/>
      </a:folHlink>
    </a:clrScheme>
    <a:fontScheme name="Standard 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1"/>
          </a:solidFill>
        </a:ln>
        <a:effectLst/>
      </a:spPr>
      <a:bodyPr tIns="90000" bIns="90000" rtlCol="0" anchor="ctr" anchorCtr="0"/>
      <a:lstStyle>
        <a:defPPr algn="ctr">
          <a:defRPr sz="1400" dirty="0" smtClean="0">
            <a:solidFill>
              <a:srgbClr val="000000"/>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tIns="90000" bIns="90000" rtlCol="0" anchor="t">
        <a:spAutoFit/>
      </a:bodyPr>
      <a:lstStyle>
        <a:defPPr algn="ctr">
          <a:defRPr sz="1400" dirty="0" smtClean="0">
            <a:solidFill>
              <a:srgbClr val="000000"/>
            </a:solidFill>
            <a:latin typeface="Arial" pitchFamily="34" charset="0"/>
            <a:cs typeface="Arial" pitchFamily="34" charset="0"/>
          </a:defRPr>
        </a:defPPr>
      </a:lstStyle>
    </a:txDef>
  </a:objectDefaults>
  <a:extraClrSchemeLst/>
</a:theme>
</file>

<file path=ppt/theme/theme4.xml><?xml version="1.0" encoding="utf-8"?>
<a:theme xmlns:a="http://schemas.openxmlformats.org/drawingml/2006/main" name="Master">
  <a:themeElements>
    <a:clrScheme name="Samruk-Kazyna">
      <a:dk1>
        <a:sysClr val="windowText" lastClr="000000"/>
      </a:dk1>
      <a:lt1>
        <a:sysClr val="window" lastClr="FFFFFF"/>
      </a:lt1>
      <a:dk2>
        <a:srgbClr val="002673"/>
      </a:dk2>
      <a:lt2>
        <a:srgbClr val="808080"/>
      </a:lt2>
      <a:accent1>
        <a:srgbClr val="E2E2E2"/>
      </a:accent1>
      <a:accent2>
        <a:srgbClr val="CCE3F2"/>
      </a:accent2>
      <a:accent3>
        <a:srgbClr val="DC8700"/>
      </a:accent3>
      <a:accent4>
        <a:srgbClr val="E94244"/>
      </a:accent4>
      <a:accent5>
        <a:srgbClr val="FFDA07"/>
      </a:accent5>
      <a:accent6>
        <a:srgbClr val="049536"/>
      </a:accent6>
      <a:hlink>
        <a:srgbClr val="9E8665"/>
      </a:hlink>
      <a:folHlink>
        <a:srgbClr val="BBAD87"/>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bg2"/>
          </a:solidFill>
        </a:ln>
        <a:effectLst/>
      </a:spPr>
      <a:bodyPr tIns="90000" bIns="90000" rtlCol="0" anchor="ctr" anchorCtr="0"/>
      <a:lstStyle>
        <a:defPPr algn="ctr">
          <a:defRPr sz="1200" dirty="0" smtClean="0">
            <a:solidFill>
              <a:srgbClr val="000000"/>
            </a:solidFill>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tIns="90000" bIns="90000" rtlCol="0" anchor="t">
        <a:spAutoFit/>
      </a:bodyPr>
      <a:lstStyle>
        <a:defPPr algn="ctr">
          <a:defRPr sz="1200" dirty="0" smtClean="0">
            <a:solidFill>
              <a:srgbClr val="000000"/>
            </a:solidFill>
            <a:cs typeface="Arial" pitchFamily="34" charset="0"/>
          </a:defRPr>
        </a:defPPr>
      </a:lstStyle>
    </a:txDef>
  </a:objectDefaults>
  <a:extraClrSchemeLst/>
</a:theme>
</file>

<file path=ppt/theme/theme5.xml><?xml version="1.0" encoding="utf-8"?>
<a:theme xmlns:a="http://schemas.openxmlformats.org/drawingml/2006/main" name="1_Master">
  <a:themeElements>
    <a:clrScheme name="Samruk-Kazyna">
      <a:dk1>
        <a:sysClr val="windowText" lastClr="000000"/>
      </a:dk1>
      <a:lt1>
        <a:sysClr val="window" lastClr="FFFFFF"/>
      </a:lt1>
      <a:dk2>
        <a:srgbClr val="002673"/>
      </a:dk2>
      <a:lt2>
        <a:srgbClr val="808080"/>
      </a:lt2>
      <a:accent1>
        <a:srgbClr val="E2E2E2"/>
      </a:accent1>
      <a:accent2>
        <a:srgbClr val="CCE3F2"/>
      </a:accent2>
      <a:accent3>
        <a:srgbClr val="DC8700"/>
      </a:accent3>
      <a:accent4>
        <a:srgbClr val="E94244"/>
      </a:accent4>
      <a:accent5>
        <a:srgbClr val="FFDA07"/>
      </a:accent5>
      <a:accent6>
        <a:srgbClr val="049536"/>
      </a:accent6>
      <a:hlink>
        <a:srgbClr val="9E8665"/>
      </a:hlink>
      <a:folHlink>
        <a:srgbClr val="BBAD87"/>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bg2"/>
          </a:solidFill>
        </a:ln>
        <a:effectLst/>
      </a:spPr>
      <a:bodyPr tIns="90000" bIns="90000" rtlCol="0" anchor="ctr" anchorCtr="0"/>
      <a:lstStyle>
        <a:defPPr algn="ctr">
          <a:defRPr sz="1200" dirty="0" smtClean="0">
            <a:solidFill>
              <a:srgbClr val="000000"/>
            </a:solidFill>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tIns="90000" bIns="90000" rtlCol="0" anchor="t">
        <a:spAutoFit/>
      </a:bodyPr>
      <a:lstStyle>
        <a:defPPr algn="ctr">
          <a:defRPr sz="1200" dirty="0" smtClean="0">
            <a:solidFill>
              <a:srgbClr val="000000"/>
            </a:solidFill>
            <a:cs typeface="Arial" pitchFamily="34" charset="0"/>
          </a:defRPr>
        </a:defPPr>
      </a:lstStyle>
    </a:txDef>
  </a:objectDefaults>
  <a:extraClrSchemeLst/>
</a:theme>
</file>

<file path=ppt/theme/theme6.xml><?xml version="1.0" encoding="utf-8"?>
<a:theme xmlns:a="http://schemas.openxmlformats.org/drawingml/2006/main" name="тест">
  <a:themeElements>
    <a:clrScheme name="Другая 5">
      <a:dk1>
        <a:sysClr val="windowText" lastClr="000000"/>
      </a:dk1>
      <a:lt1>
        <a:sysClr val="window" lastClr="FFFFFF"/>
      </a:lt1>
      <a:dk2>
        <a:srgbClr val="454551"/>
      </a:dk2>
      <a:lt2>
        <a:srgbClr val="D8D9DC"/>
      </a:lt2>
      <a:accent1>
        <a:srgbClr val="DBEDF8"/>
      </a:accent1>
      <a:accent2>
        <a:srgbClr val="DBEDF8"/>
      </a:accent2>
      <a:accent3>
        <a:srgbClr val="DBEDF8"/>
      </a:accent3>
      <a:accent4>
        <a:srgbClr val="DAE3FA"/>
      </a:accent4>
      <a:accent5>
        <a:srgbClr val="E7E2F8"/>
      </a:accent5>
      <a:accent6>
        <a:srgbClr val="F6DAE2"/>
      </a:accent6>
      <a:hlink>
        <a:srgbClr val="E2F3CC"/>
      </a:hlink>
      <a:folHlink>
        <a:srgbClr val="E8E8E8"/>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ерхняя тень">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1"/>
          </a:solidFill>
        </a:ln>
        <a:effectLst/>
      </a:spPr>
      <a:bodyPr tIns="90000" bIns="90000" rtlCol="0" anchor="ctr" anchorCtr="0"/>
      <a:lstStyle>
        <a:defPPr algn="ctr">
          <a:defRPr sz="1200" dirty="0" smtClean="0">
            <a:solidFill>
              <a:srgbClr val="000000"/>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tIns="90000" bIns="90000" rtlCol="0" anchor="t">
        <a:spAutoFit/>
      </a:bodyPr>
      <a:lstStyle>
        <a:defPPr algn="ctr">
          <a:defRPr sz="1200" dirty="0" err="1" smtClean="0">
            <a:solidFill>
              <a:srgbClr val="000000"/>
            </a:solidFill>
            <a:latin typeface="Arial" pitchFamily="34" charset="0"/>
            <a:cs typeface="Arial" pitchFamily="34" charset="0"/>
          </a:defRPr>
        </a:defPPr>
      </a:lstStyle>
    </a:txDef>
  </a:objectDefaults>
  <a:extraClrSchemeLst/>
  <a:extLst>
    <a:ext uri="{05A4C25C-085E-4340-85A3-A5531E510DB2}">
      <thm15:themeFamily xmlns:thm15="http://schemas.microsoft.com/office/thememl/2012/main" name="тест" id="{3BFDD72F-07A9-4AB4-AAED-6ED44C4426EB}" vid="{C1A94329-E2C8-4805-A94C-32FC0821E0F7}"/>
    </a:ext>
  </a:extLst>
</a:theme>
</file>

<file path=ppt/theme/theme7.xml><?xml version="1.0" encoding="utf-8"?>
<a:theme xmlns:a="http://schemas.openxmlformats.org/drawingml/2006/main" name="5_тест">
  <a:themeElements>
    <a:clrScheme name="Другая 5">
      <a:dk1>
        <a:sysClr val="windowText" lastClr="000000"/>
      </a:dk1>
      <a:lt1>
        <a:sysClr val="window" lastClr="FFFFFF"/>
      </a:lt1>
      <a:dk2>
        <a:srgbClr val="454551"/>
      </a:dk2>
      <a:lt2>
        <a:srgbClr val="D8D9DC"/>
      </a:lt2>
      <a:accent1>
        <a:srgbClr val="DBEDF8"/>
      </a:accent1>
      <a:accent2>
        <a:srgbClr val="DBEDF8"/>
      </a:accent2>
      <a:accent3>
        <a:srgbClr val="DBEDF8"/>
      </a:accent3>
      <a:accent4>
        <a:srgbClr val="DAE3FA"/>
      </a:accent4>
      <a:accent5>
        <a:srgbClr val="E7E2F8"/>
      </a:accent5>
      <a:accent6>
        <a:srgbClr val="F6DAE2"/>
      </a:accent6>
      <a:hlink>
        <a:srgbClr val="E2F3CC"/>
      </a:hlink>
      <a:folHlink>
        <a:srgbClr val="E8E8E8"/>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ерхняя тень">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1"/>
          </a:solidFill>
        </a:ln>
        <a:effectLst/>
      </a:spPr>
      <a:bodyPr tIns="90000" bIns="90000" rtlCol="0" anchor="ctr" anchorCtr="0"/>
      <a:lstStyle>
        <a:defPPr algn="ctr">
          <a:defRPr sz="1200" dirty="0" smtClean="0">
            <a:solidFill>
              <a:srgbClr val="000000"/>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tIns="90000" bIns="90000" rtlCol="0" anchor="t">
        <a:spAutoFit/>
      </a:bodyPr>
      <a:lstStyle>
        <a:defPPr algn="ctr">
          <a:defRPr sz="1200" dirty="0" err="1" smtClean="0">
            <a:solidFill>
              <a:srgbClr val="000000"/>
            </a:solidFill>
            <a:latin typeface="Arial" pitchFamily="34" charset="0"/>
            <a:cs typeface="Arial" pitchFamily="34" charset="0"/>
          </a:defRPr>
        </a:defPPr>
      </a:lstStyle>
    </a:txDef>
  </a:objectDefaults>
  <a:extraClrSchemeLst/>
  <a:extLst>
    <a:ext uri="{05A4C25C-085E-4340-85A3-A5531E510DB2}">
      <thm15:themeFamily xmlns:thm15="http://schemas.microsoft.com/office/thememl/2012/main" name="тест" id="{3BFDD72F-07A9-4AB4-AAED-6ED44C4426EB}" vid="{C1A94329-E2C8-4805-A94C-32FC0821E0F7}"/>
    </a:ext>
  </a:extLst>
</a:theme>
</file>

<file path=ppt/theme/theme8.xml><?xml version="1.0" encoding="utf-8"?>
<a:theme xmlns:a="http://schemas.openxmlformats.org/drawingml/2006/main" name="11_Salerio template">
  <a:themeElements>
    <a:clrScheme name="samruk">
      <a:dk1>
        <a:sysClr val="windowText" lastClr="000000"/>
      </a:dk1>
      <a:lt1>
        <a:sysClr val="window" lastClr="FFFFFF"/>
      </a:lt1>
      <a:dk2>
        <a:srgbClr val="082C50"/>
      </a:dk2>
      <a:lt2>
        <a:srgbClr val="E2DFCC"/>
      </a:lt2>
      <a:accent1>
        <a:srgbClr val="0099FF"/>
      </a:accent1>
      <a:accent2>
        <a:srgbClr val="0066CC"/>
      </a:accent2>
      <a:accent3>
        <a:srgbClr val="6699FF"/>
      </a:accent3>
      <a:accent4>
        <a:srgbClr val="3366FF"/>
      </a:accent4>
      <a:accent5>
        <a:srgbClr val="0099FF"/>
      </a:accent5>
      <a:accent6>
        <a:srgbClr val="50A9FA"/>
      </a:accent6>
      <a:hlink>
        <a:srgbClr val="B1A27F"/>
      </a:hlink>
      <a:folHlink>
        <a:srgbClr val="977B2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
</file>

<file path=customXml/item2.xml>
</file>

<file path=customXml/item3.xml>
</file>

<file path=customXml/item4.xml>
</file>

<file path=customXml/item5.xml>
</file>

<file path=customXml/item6.xml>
</file>

<file path=customXml/itemProps1.xml><?xml version="1.0" encoding="utf-8"?>
<ds:datastoreItem xmlns:ds="http://schemas.openxmlformats.org/officeDocument/2006/customXml" ds:itemID="{E6DF3C7B-2481-4A6E-A2BE-F80AC6D06B5F}"/>
</file>

<file path=customXml/itemProps2.xml><?xml version="1.0" encoding="utf-8"?>
<ds:datastoreItem xmlns:ds="http://schemas.openxmlformats.org/officeDocument/2006/customXml" ds:itemID="{3F895189-EEE3-4DAC-B9FD-43CD78C1EE01}"/>
</file>

<file path=customXml/itemProps3.xml><?xml version="1.0" encoding="utf-8"?>
<ds:datastoreItem xmlns:ds="http://schemas.openxmlformats.org/officeDocument/2006/customXml" ds:itemID="{9F3A3611-A841-417B-932B-B6689ACFA885}"/>
</file>

<file path=customXml/itemProps4.xml><?xml version="1.0" encoding="utf-8"?>
<ds:datastoreItem xmlns:ds="http://schemas.openxmlformats.org/officeDocument/2006/customXml" ds:itemID="{FB03D78D-5A7E-4580-B38E-A86F943E4347}"/>
</file>

<file path=customXml/itemProps5.xml><?xml version="1.0" encoding="utf-8"?>
<ds:datastoreItem xmlns:ds="http://schemas.openxmlformats.org/officeDocument/2006/customXml" ds:itemID="{A66DAD08-AEBD-4F70-A29F-D19DD5547405}"/>
</file>

<file path=customXml/itemProps6.xml><?xml version="1.0" encoding="utf-8"?>
<ds:datastoreItem xmlns:ds="http://schemas.openxmlformats.org/officeDocument/2006/customXml" ds:itemID="{01401EE7-AB6D-4A17-93AA-9E0C75C10A39}"/>
</file>

<file path=docProps/app.xml><?xml version="1.0" encoding="utf-8"?>
<Properties xmlns="http://schemas.openxmlformats.org/officeDocument/2006/extended-properties" xmlns:vt="http://schemas.openxmlformats.org/officeDocument/2006/docPropsVTypes">
  <Template/>
  <TotalTime>109344</TotalTime>
  <Words>1124</Words>
  <Application>Microsoft Office PowerPoint</Application>
  <PresentationFormat>Экран (16:9)</PresentationFormat>
  <Paragraphs>108</Paragraphs>
  <Slides>7</Slides>
  <Notes>0</Notes>
  <HiddenSlides>0</HiddenSlides>
  <MMClips>0</MMClips>
  <ScaleCrop>false</ScaleCrop>
  <HeadingPairs>
    <vt:vector size="8" baseType="variant">
      <vt:variant>
        <vt:lpstr>Использованные шрифты</vt:lpstr>
      </vt:variant>
      <vt:variant>
        <vt:i4>10</vt:i4>
      </vt:variant>
      <vt:variant>
        <vt:lpstr>Тема</vt:lpstr>
      </vt:variant>
      <vt:variant>
        <vt:i4>8</vt:i4>
      </vt:variant>
      <vt:variant>
        <vt:lpstr>Внедренные серверы OLE</vt:lpstr>
      </vt:variant>
      <vt:variant>
        <vt:i4>1</vt:i4>
      </vt:variant>
      <vt:variant>
        <vt:lpstr>Заголовки слайдов</vt:lpstr>
      </vt:variant>
      <vt:variant>
        <vt:i4>7</vt:i4>
      </vt:variant>
    </vt:vector>
  </HeadingPairs>
  <TitlesOfParts>
    <vt:vector size="26" baseType="lpstr">
      <vt:lpstr>Arial</vt:lpstr>
      <vt:lpstr>Arial Narrow</vt:lpstr>
      <vt:lpstr>Arvo</vt:lpstr>
      <vt:lpstr>Calibri</vt:lpstr>
      <vt:lpstr>Candara</vt:lpstr>
      <vt:lpstr>Roboto Condensed</vt:lpstr>
      <vt:lpstr>Roboto Condensed Light</vt:lpstr>
      <vt:lpstr>Times New Roman</vt:lpstr>
      <vt:lpstr>Trebuchet MS</vt:lpstr>
      <vt:lpstr>Wingdings</vt:lpstr>
      <vt:lpstr>blank</vt:lpstr>
      <vt:lpstr>1_Salerio template</vt:lpstr>
      <vt:lpstr>2_blank</vt:lpstr>
      <vt:lpstr>Master</vt:lpstr>
      <vt:lpstr>1_Master</vt:lpstr>
      <vt:lpstr>тест</vt:lpstr>
      <vt:lpstr>5_тест</vt:lpstr>
      <vt:lpstr>11_Salerio template</vt:lpstr>
      <vt:lpstr>Слайд think-cell</vt:lpstr>
      <vt:lpstr>Презентация PowerPoint</vt:lpstr>
      <vt:lpstr>redeployment. The need to update the Charter in accordance with:</vt:lpstr>
      <vt:lpstr>Презентация PowerPoint</vt:lpstr>
      <vt:lpstr>Table of contents </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Сергали Бакиров</dc:creator>
  <cp:lastModifiedBy>Озернов Павел Евгеньевич</cp:lastModifiedBy>
  <cp:revision>4969</cp:revision>
  <cp:lastPrinted>2022-10-19T08:05:54Z</cp:lastPrinted>
  <dcterms:created xsi:type="dcterms:W3CDTF">2016-08-25T09:21:31Z</dcterms:created>
  <dcterms:modified xsi:type="dcterms:W3CDTF">2022-11-18T10:09:50Z</dcterms:modified>
</cp:coreProperties>
</file>